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1"/>
  </p:notesMasterIdLst>
  <p:sldIdLst>
    <p:sldId id="256" r:id="rId3"/>
    <p:sldId id="349" r:id="rId4"/>
    <p:sldId id="257" r:id="rId5"/>
    <p:sldId id="263" r:id="rId6"/>
    <p:sldId id="258" r:id="rId7"/>
    <p:sldId id="336" r:id="rId8"/>
    <p:sldId id="341" r:id="rId9"/>
    <p:sldId id="337" r:id="rId10"/>
    <p:sldId id="338" r:id="rId11"/>
    <p:sldId id="339" r:id="rId12"/>
    <p:sldId id="342" r:id="rId13"/>
    <p:sldId id="264" r:id="rId14"/>
    <p:sldId id="259" r:id="rId15"/>
    <p:sldId id="268" r:id="rId16"/>
    <p:sldId id="270" r:id="rId17"/>
    <p:sldId id="269" r:id="rId18"/>
    <p:sldId id="271" r:id="rId19"/>
    <p:sldId id="272" r:id="rId20"/>
    <p:sldId id="273" r:id="rId21"/>
    <p:sldId id="274" r:id="rId22"/>
    <p:sldId id="275" r:id="rId23"/>
    <p:sldId id="281" r:id="rId24"/>
    <p:sldId id="282" r:id="rId25"/>
    <p:sldId id="277" r:id="rId26"/>
    <p:sldId id="278" r:id="rId27"/>
    <p:sldId id="279" r:id="rId28"/>
    <p:sldId id="280" r:id="rId29"/>
    <p:sldId id="283" r:id="rId30"/>
    <p:sldId id="284" r:id="rId31"/>
    <p:sldId id="285" r:id="rId32"/>
    <p:sldId id="287" r:id="rId33"/>
    <p:sldId id="288" r:id="rId34"/>
    <p:sldId id="291" r:id="rId35"/>
    <p:sldId id="292" r:id="rId36"/>
    <p:sldId id="289" r:id="rId37"/>
    <p:sldId id="290" r:id="rId38"/>
    <p:sldId id="293" r:id="rId39"/>
    <p:sldId id="295" r:id="rId40"/>
    <p:sldId id="296" r:id="rId41"/>
    <p:sldId id="297" r:id="rId42"/>
    <p:sldId id="298" r:id="rId43"/>
    <p:sldId id="299" r:id="rId44"/>
    <p:sldId id="313" r:id="rId45"/>
    <p:sldId id="265" r:id="rId46"/>
    <p:sldId id="260" r:id="rId47"/>
    <p:sldId id="300" r:id="rId48"/>
    <p:sldId id="301" r:id="rId49"/>
    <p:sldId id="302" r:id="rId50"/>
    <p:sldId id="303" r:id="rId51"/>
    <p:sldId id="304" r:id="rId52"/>
    <p:sldId id="305" r:id="rId53"/>
    <p:sldId id="306" r:id="rId54"/>
    <p:sldId id="307" r:id="rId55"/>
    <p:sldId id="308" r:id="rId56"/>
    <p:sldId id="310" r:id="rId57"/>
    <p:sldId id="309" r:id="rId58"/>
    <p:sldId id="311" r:id="rId59"/>
    <p:sldId id="312" r:id="rId60"/>
    <p:sldId id="314" r:id="rId61"/>
    <p:sldId id="266" r:id="rId62"/>
    <p:sldId id="261" r:id="rId63"/>
    <p:sldId id="316" r:id="rId64"/>
    <p:sldId id="317" r:id="rId65"/>
    <p:sldId id="318" r:id="rId66"/>
    <p:sldId id="319" r:id="rId67"/>
    <p:sldId id="320" r:id="rId68"/>
    <p:sldId id="321" r:id="rId69"/>
    <p:sldId id="322" r:id="rId70"/>
    <p:sldId id="326" r:id="rId71"/>
    <p:sldId id="325" r:id="rId72"/>
    <p:sldId id="324" r:id="rId73"/>
    <p:sldId id="327" r:id="rId74"/>
    <p:sldId id="328" r:id="rId75"/>
    <p:sldId id="329" r:id="rId76"/>
    <p:sldId id="331" r:id="rId77"/>
    <p:sldId id="332" r:id="rId78"/>
    <p:sldId id="333" r:id="rId79"/>
    <p:sldId id="334" r:id="rId80"/>
    <p:sldId id="335" r:id="rId81"/>
    <p:sldId id="315" r:id="rId82"/>
    <p:sldId id="267" r:id="rId83"/>
    <p:sldId id="262" r:id="rId84"/>
    <p:sldId id="343" r:id="rId85"/>
    <p:sldId id="344" r:id="rId86"/>
    <p:sldId id="345" r:id="rId87"/>
    <p:sldId id="346" r:id="rId88"/>
    <p:sldId id="347" r:id="rId89"/>
    <p:sldId id="348" r:id="rId9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と目次" id="{AD560382-116E-40A5-8CE7-3401E9DAD518}">
          <p14:sldIdLst>
            <p14:sldId id="256"/>
            <p14:sldId id="349"/>
            <p14:sldId id="257"/>
          </p14:sldIdLst>
        </p14:section>
        <p14:section name="Gitとは" id="{F77D7A6F-D8B5-47D6-868A-F77FE55091F4}">
          <p14:sldIdLst>
            <p14:sldId id="263"/>
            <p14:sldId id="258"/>
            <p14:sldId id="336"/>
            <p14:sldId id="341"/>
            <p14:sldId id="337"/>
            <p14:sldId id="338"/>
            <p14:sldId id="339"/>
            <p14:sldId id="342"/>
          </p14:sldIdLst>
        </p14:section>
        <p14:section name="Gitの基礎" id="{F72D8D03-1769-4E60-9537-387FCAF1B238}">
          <p14:sldIdLst>
            <p14:sldId id="264"/>
            <p14:sldId id="259"/>
            <p14:sldId id="268"/>
            <p14:sldId id="270"/>
            <p14:sldId id="269"/>
            <p14:sldId id="271"/>
            <p14:sldId id="272"/>
            <p14:sldId id="273"/>
            <p14:sldId id="274"/>
            <p14:sldId id="275"/>
            <p14:sldId id="281"/>
            <p14:sldId id="282"/>
            <p14:sldId id="277"/>
            <p14:sldId id="278"/>
            <p14:sldId id="279"/>
            <p14:sldId id="280"/>
            <p14:sldId id="283"/>
            <p14:sldId id="284"/>
            <p14:sldId id="285"/>
            <p14:sldId id="287"/>
            <p14:sldId id="288"/>
            <p14:sldId id="291"/>
            <p14:sldId id="292"/>
            <p14:sldId id="289"/>
            <p14:sldId id="290"/>
            <p14:sldId id="293"/>
            <p14:sldId id="295"/>
            <p14:sldId id="296"/>
            <p14:sldId id="297"/>
            <p14:sldId id="298"/>
            <p14:sldId id="299"/>
            <p14:sldId id="313"/>
          </p14:sldIdLst>
        </p14:section>
        <p14:section name="リモートリポジトリを使う" id="{6EEBAC29-B10D-4CD1-A71D-C8473A180512}">
          <p14:sldIdLst>
            <p14:sldId id="265"/>
            <p14:sldId id="260"/>
            <p14:sldId id="300"/>
            <p14:sldId id="301"/>
            <p14:sldId id="302"/>
            <p14:sldId id="303"/>
            <p14:sldId id="304"/>
            <p14:sldId id="305"/>
            <p14:sldId id="306"/>
            <p14:sldId id="307"/>
            <p14:sldId id="308"/>
            <p14:sldId id="310"/>
            <p14:sldId id="309"/>
            <p14:sldId id="311"/>
            <p14:sldId id="312"/>
            <p14:sldId id="314"/>
          </p14:sldIdLst>
        </p14:section>
        <p14:section name="ブランチを作ろう" id="{37AEF507-CD82-4682-B531-0D7B218EB91C}">
          <p14:sldIdLst>
            <p14:sldId id="266"/>
            <p14:sldId id="261"/>
            <p14:sldId id="316"/>
            <p14:sldId id="317"/>
            <p14:sldId id="318"/>
            <p14:sldId id="319"/>
            <p14:sldId id="320"/>
            <p14:sldId id="321"/>
            <p14:sldId id="322"/>
            <p14:sldId id="326"/>
            <p14:sldId id="325"/>
            <p14:sldId id="324"/>
            <p14:sldId id="327"/>
            <p14:sldId id="328"/>
            <p14:sldId id="329"/>
            <p14:sldId id="331"/>
            <p14:sldId id="332"/>
            <p14:sldId id="333"/>
            <p14:sldId id="334"/>
            <p14:sldId id="335"/>
            <p14:sldId id="315"/>
          </p14:sldIdLst>
        </p14:section>
        <p14:section name="VSCodeでGitしよう" id="{5DDAD119-FCBA-4852-923B-BF514A9E6B6F}">
          <p14:sldIdLst>
            <p14:sldId id="267"/>
            <p14:sldId id="262"/>
            <p14:sldId id="343"/>
            <p14:sldId id="344"/>
            <p14:sldId id="345"/>
            <p14:sldId id="346"/>
            <p14:sldId id="347"/>
          </p14:sldIdLst>
        </p14:section>
        <p14:section name="更新履歴" id="{474F14F0-A20F-43C5-B672-7D2A4996CC74}">
          <p14:sldIdLst>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3806" autoAdjust="0"/>
  </p:normalViewPr>
  <p:slideViewPr>
    <p:cSldViewPr snapToGrid="0" snapToObjects="1">
      <p:cViewPr varScale="1">
        <p:scale>
          <a:sx n="76" d="100"/>
          <a:sy n="76" d="100"/>
        </p:scale>
        <p:origin x="146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A795-8E3B-4DF7-842D-59EA4EB93324}" type="datetimeFigureOut">
              <a:rPr kumimoji="1" lang="ja-JP" altLang="en-US" smtClean="0"/>
              <a:t>2020/4/4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16DDB-0947-4B10-B414-A752C024D82B}" type="slidenum">
              <a:rPr kumimoji="1" lang="ja-JP" altLang="en-US" smtClean="0"/>
              <a:t>‹#›</a:t>
            </a:fld>
            <a:endParaRPr kumimoji="1" lang="ja-JP" altLang="en-US"/>
          </a:p>
        </p:txBody>
      </p:sp>
    </p:spTree>
    <p:extLst>
      <p:ext uri="{BB962C8B-B14F-4D97-AF65-F5344CB8AC3E}">
        <p14:creationId xmlns:p14="http://schemas.microsoft.com/office/powerpoint/2010/main" val="36062138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0B16DDB-0947-4B10-B414-A752C024D82B}" type="slidenum">
              <a:rPr kumimoji="1" lang="ja-JP" altLang="en-US" smtClean="0"/>
              <a:t>1</a:t>
            </a:fld>
            <a:endParaRPr kumimoji="1" lang="ja-JP" altLang="en-US"/>
          </a:p>
        </p:txBody>
      </p:sp>
    </p:spTree>
    <p:extLst>
      <p:ext uri="{BB962C8B-B14F-4D97-AF65-F5344CB8AC3E}">
        <p14:creationId xmlns:p14="http://schemas.microsoft.com/office/powerpoint/2010/main" val="288206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65</a:t>
            </a:fld>
            <a:endParaRPr kumimoji="1" lang="ja-JP" altLang="en-US"/>
          </a:p>
        </p:txBody>
      </p:sp>
    </p:spTree>
    <p:extLst>
      <p:ext uri="{BB962C8B-B14F-4D97-AF65-F5344CB8AC3E}">
        <p14:creationId xmlns:p14="http://schemas.microsoft.com/office/powerpoint/2010/main" val="150894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67</a:t>
            </a:fld>
            <a:endParaRPr kumimoji="1" lang="ja-JP" altLang="en-US"/>
          </a:p>
        </p:txBody>
      </p:sp>
    </p:spTree>
    <p:extLst>
      <p:ext uri="{BB962C8B-B14F-4D97-AF65-F5344CB8AC3E}">
        <p14:creationId xmlns:p14="http://schemas.microsoft.com/office/powerpoint/2010/main" val="159715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7</a:t>
            </a:fld>
            <a:endParaRPr kumimoji="1" lang="ja-JP" altLang="en-US"/>
          </a:p>
        </p:txBody>
      </p:sp>
    </p:spTree>
    <p:extLst>
      <p:ext uri="{BB962C8B-B14F-4D97-AF65-F5344CB8AC3E}">
        <p14:creationId xmlns:p14="http://schemas.microsoft.com/office/powerpoint/2010/main" val="110014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8</a:t>
            </a:fld>
            <a:endParaRPr kumimoji="1" lang="ja-JP" altLang="en-US"/>
          </a:p>
        </p:txBody>
      </p:sp>
    </p:spTree>
    <p:extLst>
      <p:ext uri="{BB962C8B-B14F-4D97-AF65-F5344CB8AC3E}">
        <p14:creationId xmlns:p14="http://schemas.microsoft.com/office/powerpoint/2010/main" val="5494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9</a:t>
            </a:fld>
            <a:endParaRPr kumimoji="1" lang="ja-JP" altLang="en-US"/>
          </a:p>
        </p:txBody>
      </p:sp>
    </p:spTree>
    <p:extLst>
      <p:ext uri="{BB962C8B-B14F-4D97-AF65-F5344CB8AC3E}">
        <p14:creationId xmlns:p14="http://schemas.microsoft.com/office/powerpoint/2010/main" val="182368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11</a:t>
            </a:fld>
            <a:endParaRPr kumimoji="1" lang="ja-JP" altLang="en-US"/>
          </a:p>
        </p:txBody>
      </p:sp>
    </p:spTree>
    <p:extLst>
      <p:ext uri="{BB962C8B-B14F-4D97-AF65-F5344CB8AC3E}">
        <p14:creationId xmlns:p14="http://schemas.microsoft.com/office/powerpoint/2010/main" val="28580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15</a:t>
            </a:fld>
            <a:endParaRPr kumimoji="1" lang="ja-JP" altLang="en-US"/>
          </a:p>
        </p:txBody>
      </p:sp>
    </p:spTree>
    <p:extLst>
      <p:ext uri="{BB962C8B-B14F-4D97-AF65-F5344CB8AC3E}">
        <p14:creationId xmlns:p14="http://schemas.microsoft.com/office/powerpoint/2010/main" val="28845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19</a:t>
            </a:fld>
            <a:endParaRPr kumimoji="1" lang="ja-JP" altLang="en-US"/>
          </a:p>
        </p:txBody>
      </p:sp>
    </p:spTree>
    <p:extLst>
      <p:ext uri="{BB962C8B-B14F-4D97-AF65-F5344CB8AC3E}">
        <p14:creationId xmlns:p14="http://schemas.microsoft.com/office/powerpoint/2010/main" val="29613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31</a:t>
            </a:fld>
            <a:endParaRPr kumimoji="1" lang="ja-JP" altLang="en-US"/>
          </a:p>
        </p:txBody>
      </p:sp>
    </p:spTree>
    <p:extLst>
      <p:ext uri="{BB962C8B-B14F-4D97-AF65-F5344CB8AC3E}">
        <p14:creationId xmlns:p14="http://schemas.microsoft.com/office/powerpoint/2010/main" val="140342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90B16DDB-0947-4B10-B414-A752C024D82B}" type="slidenum">
              <a:rPr kumimoji="1" lang="ja-JP" altLang="en-US" smtClean="0"/>
              <a:t>51</a:t>
            </a:fld>
            <a:endParaRPr kumimoji="1" lang="ja-JP" altLang="en-US"/>
          </a:p>
        </p:txBody>
      </p:sp>
    </p:spTree>
    <p:extLst>
      <p:ext uri="{BB962C8B-B14F-4D97-AF65-F5344CB8AC3E}">
        <p14:creationId xmlns:p14="http://schemas.microsoft.com/office/powerpoint/2010/main" val="178229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4"/>
            <a:ext cx="7848600" cy="1927225"/>
          </a:xfrm>
        </p:spPr>
        <p:txBody>
          <a:bodyPr anchor="b">
            <a:noAutofit/>
          </a:bodyPr>
          <a:lstStyle>
            <a:lvl1pPr>
              <a:defRPr sz="3038" b="1" cap="none" baseline="0">
                <a:solidFill>
                  <a:schemeClr val="tx1"/>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ja-JP" altLang="en-US" dirty="0"/>
              <a:t>マスター サブタイトルの書式設定</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r>
              <a:rPr lang="en-US" altLang="ja-JP"/>
              <a:t>2019/5/17</a:t>
            </a:r>
            <a:endParaRPr lang="ja-JP" altLang="en-US"/>
          </a:p>
        </p:txBody>
      </p:sp>
      <p:sp>
        <p:nvSpPr>
          <p:cNvPr id="17"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en-US" altLang="ja-JP"/>
              <a:t>Git</a:t>
            </a:r>
            <a:r>
              <a:rPr lang="ja-JP" altLang="en-US"/>
              <a:t>講習会</a:t>
            </a:r>
          </a:p>
        </p:txBody>
      </p:sp>
      <p:sp>
        <p:nvSpPr>
          <p:cNvPr id="19"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800" b="1">
                <a:solidFill>
                  <a:srgbClr val="FFFFFF"/>
                </a:solidFill>
              </a:defRPr>
            </a:lvl1pPr>
          </a:lstStyle>
          <a:p>
            <a:fld id="{BD84B515-6EF4-D642-B309-5ED90DAA2A6E}" type="slidenum">
              <a:rPr lang="ja-JP" altLang="en-US" smtClean="0"/>
              <a:pPr/>
              <a:t>‹#›</a:t>
            </a:fld>
            <a:endParaRPr lang="ja-JP" altLang="en-US"/>
          </a:p>
        </p:txBody>
      </p:sp>
    </p:spTree>
    <p:extLst>
      <p:ext uri="{BB962C8B-B14F-4D97-AF65-F5344CB8AC3E}">
        <p14:creationId xmlns:p14="http://schemas.microsoft.com/office/powerpoint/2010/main" val="6233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r>
              <a:rPr kumimoji="1" lang="en-US" altLang="ja-JP"/>
              <a:t>2019/5/17</a:t>
            </a:r>
            <a:endParaRPr kumimoji="1" lang="ja-JP" altLang="en-US"/>
          </a:p>
        </p:txBody>
      </p:sp>
      <p:sp>
        <p:nvSpPr>
          <p:cNvPr id="5" name="Footer Placeholder 4"/>
          <p:cNvSpPr>
            <a:spLocks noGrp="1"/>
          </p:cNvSpPr>
          <p:nvPr>
            <p:ph type="ftr" sz="quarter" idx="11"/>
          </p:nvPr>
        </p:nvSpPr>
        <p:spPr/>
        <p:txBody>
          <a:bodyPr/>
          <a:lstStyle/>
          <a:p>
            <a:r>
              <a:rPr kumimoji="1" lang="en-US" altLang="ja-JP"/>
              <a:t>Git</a:t>
            </a:r>
            <a:r>
              <a:rPr kumimoji="1" lang="ja-JP" altLang="en-US"/>
              <a:t>講習会</a:t>
            </a:r>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3102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r>
              <a:rPr kumimoji="1" lang="en-US" altLang="ja-JP"/>
              <a:t>2019/5/17</a:t>
            </a:r>
            <a:endParaRPr kumimoji="1" lang="ja-JP" altLang="en-US"/>
          </a:p>
        </p:txBody>
      </p:sp>
      <p:sp>
        <p:nvSpPr>
          <p:cNvPr id="5" name="Footer Placeholder 4"/>
          <p:cNvSpPr>
            <a:spLocks noGrp="1"/>
          </p:cNvSpPr>
          <p:nvPr>
            <p:ph type="ftr" sz="quarter" idx="11"/>
          </p:nvPr>
        </p:nvSpPr>
        <p:spPr/>
        <p:txBody>
          <a:bodyPr/>
          <a:lstStyle/>
          <a:p>
            <a:r>
              <a:rPr kumimoji="1" lang="en-US" altLang="ja-JP"/>
              <a:t>Git</a:t>
            </a:r>
            <a:r>
              <a:rPr kumimoji="1" lang="ja-JP" altLang="en-US"/>
              <a:t>講習会</a:t>
            </a:r>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2657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3375"/>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740283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564286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41"/>
            <a:ext cx="7886700" cy="2852737"/>
          </a:xfrm>
        </p:spPr>
        <p:txBody>
          <a:bodyPr anchor="b"/>
          <a:lstStyle>
            <a:lvl1pPr>
              <a:defRPr sz="3375"/>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463508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2019/5/17</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a:t>
            </a:r>
            <a:r>
              <a:rPr kumimoji="1" lang="ja-JP" altLang="en-US"/>
              <a:t>講習会</a:t>
            </a:r>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050242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8"/>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1"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2019/5/17</a:t>
            </a:r>
            <a:endParaRPr kumimoji="1" lang="ja-JP" altLang="en-US"/>
          </a:p>
        </p:txBody>
      </p:sp>
      <p:sp>
        <p:nvSpPr>
          <p:cNvPr id="8" name="フッター プレースホルダー 7"/>
          <p:cNvSpPr>
            <a:spLocks noGrp="1"/>
          </p:cNvSpPr>
          <p:nvPr>
            <p:ph type="ftr" sz="quarter" idx="11"/>
          </p:nvPr>
        </p:nvSpPr>
        <p:spPr/>
        <p:txBody>
          <a:bodyPr/>
          <a:lstStyle/>
          <a:p>
            <a:r>
              <a:rPr kumimoji="1" lang="en-US" altLang="ja-JP"/>
              <a:t>Git</a:t>
            </a:r>
            <a:r>
              <a:rPr kumimoji="1" lang="ja-JP" altLang="en-US"/>
              <a:t>講習会</a:t>
            </a:r>
          </a:p>
        </p:txBody>
      </p:sp>
      <p:sp>
        <p:nvSpPr>
          <p:cNvPr id="9" name="スライド番号プレースホルダー 8"/>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054480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2019/5/17</a:t>
            </a:r>
            <a:endParaRPr kumimoji="1" lang="ja-JP" altLang="en-US"/>
          </a:p>
        </p:txBody>
      </p:sp>
      <p:sp>
        <p:nvSpPr>
          <p:cNvPr id="4" name="フッター プレースホルダー 3"/>
          <p:cNvSpPr>
            <a:spLocks noGrp="1"/>
          </p:cNvSpPr>
          <p:nvPr>
            <p:ph type="ftr" sz="quarter" idx="11"/>
          </p:nvPr>
        </p:nvSpPr>
        <p:spPr/>
        <p:txBody>
          <a:bodyPr/>
          <a:lstStyle/>
          <a:p>
            <a:r>
              <a:rPr kumimoji="1" lang="en-US" altLang="ja-JP"/>
              <a:t>Git</a:t>
            </a:r>
            <a:r>
              <a:rPr kumimoji="1" lang="ja-JP" altLang="en-US"/>
              <a:t>講習会</a:t>
            </a:r>
          </a:p>
        </p:txBody>
      </p:sp>
      <p:sp>
        <p:nvSpPr>
          <p:cNvPr id="5" name="スライド番号プレースホルダー 4"/>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266035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2019/5/17</a:t>
            </a:r>
            <a:endParaRPr kumimoji="1" lang="ja-JP" altLang="en-US"/>
          </a:p>
        </p:txBody>
      </p:sp>
      <p:sp>
        <p:nvSpPr>
          <p:cNvPr id="3" name="フッター プレースホルダー 2"/>
          <p:cNvSpPr>
            <a:spLocks noGrp="1"/>
          </p:cNvSpPr>
          <p:nvPr>
            <p:ph type="ftr" sz="quarter" idx="11"/>
          </p:nvPr>
        </p:nvSpPr>
        <p:spPr/>
        <p:txBody>
          <a:bodyPr/>
          <a:lstStyle/>
          <a:p>
            <a:r>
              <a:rPr kumimoji="1" lang="en-US" altLang="ja-JP"/>
              <a:t>Git</a:t>
            </a:r>
            <a:r>
              <a:rPr kumimoji="1" lang="ja-JP" altLang="en-US"/>
              <a:t>講習会</a:t>
            </a:r>
          </a:p>
        </p:txBody>
      </p:sp>
      <p:sp>
        <p:nvSpPr>
          <p:cNvPr id="4" name="スライド番号プレースホルダー 3"/>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95174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2019/5/17</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a:t>
            </a:r>
            <a:r>
              <a:rPr kumimoji="1" lang="ja-JP" altLang="en-US"/>
              <a:t>講習会</a:t>
            </a:r>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08854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r>
              <a:rPr kumimoji="1" lang="en-US" altLang="ja-JP"/>
              <a:t>2019/5/17</a:t>
            </a:r>
            <a:endParaRPr kumimoji="1" lang="ja-JP" altLang="en-US"/>
          </a:p>
        </p:txBody>
      </p:sp>
      <p:sp>
        <p:nvSpPr>
          <p:cNvPr id="5" name="Footer Placeholder 4"/>
          <p:cNvSpPr>
            <a:spLocks noGrp="1"/>
          </p:cNvSpPr>
          <p:nvPr>
            <p:ph type="ftr" sz="quarter" idx="11"/>
          </p:nvPr>
        </p:nvSpPr>
        <p:spPr/>
        <p:txBody>
          <a:bodyPr/>
          <a:lstStyle/>
          <a:p>
            <a:r>
              <a:rPr kumimoji="1" lang="en-US" altLang="ja-JP"/>
              <a:t>Git</a:t>
            </a:r>
            <a:r>
              <a:rPr kumimoji="1" lang="ja-JP" altLang="en-US"/>
              <a:t>講習会</a:t>
            </a:r>
          </a:p>
        </p:txBody>
      </p:sp>
      <p:sp>
        <p:nvSpPr>
          <p:cNvPr id="7"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200" b="1">
                <a:solidFill>
                  <a:srgbClr val="FFFFFF"/>
                </a:solidFill>
              </a:defRPr>
            </a:lvl1p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1904549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18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プレースホルダーまでドラッグするかアイコンをクリックして図を追加</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2019/5/17</a:t>
            </a:r>
            <a:endParaRPr kumimoji="1" lang="ja-JP" altLang="en-US"/>
          </a:p>
        </p:txBody>
      </p:sp>
      <p:sp>
        <p:nvSpPr>
          <p:cNvPr id="6" name="フッター プレースホルダー 5"/>
          <p:cNvSpPr>
            <a:spLocks noGrp="1"/>
          </p:cNvSpPr>
          <p:nvPr>
            <p:ph type="ftr" sz="quarter" idx="11"/>
          </p:nvPr>
        </p:nvSpPr>
        <p:spPr/>
        <p:txBody>
          <a:bodyPr/>
          <a:lstStyle/>
          <a:p>
            <a:r>
              <a:rPr kumimoji="1" lang="en-US" altLang="ja-JP"/>
              <a:t>Git</a:t>
            </a:r>
            <a:r>
              <a:rPr kumimoji="1" lang="ja-JP" altLang="en-US"/>
              <a:t>講習会</a:t>
            </a:r>
          </a:p>
        </p:txBody>
      </p:sp>
      <p:sp>
        <p:nvSpPr>
          <p:cNvPr id="7" name="スライド番号プレースホルダー 6"/>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755953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802731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6"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1"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12"/>
          </p:nvPr>
        </p:nvSpPr>
        <p:spPr/>
        <p:txBody>
          <a:body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1016789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27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8"/>
            <a:ext cx="7772400" cy="1500187"/>
          </a:xfrm>
        </p:spPr>
        <p:txBody>
          <a:bodyPr anchor="t">
            <a:normAutofit/>
          </a:bodyPr>
          <a:lstStyle>
            <a:lvl1pPr marL="0" indent="0">
              <a:buNone/>
              <a:defRPr sz="1350">
                <a:solidFill>
                  <a:schemeClr val="tx2"/>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r>
              <a:rPr kumimoji="1" lang="en-US" altLang="ja-JP"/>
              <a:t>2019/5/17</a:t>
            </a:r>
            <a:endParaRPr kumimoji="1" lang="ja-JP" altLang="en-US"/>
          </a:p>
        </p:txBody>
      </p:sp>
      <p:sp>
        <p:nvSpPr>
          <p:cNvPr id="5" name="Footer Placeholder 4"/>
          <p:cNvSpPr>
            <a:spLocks noGrp="1"/>
          </p:cNvSpPr>
          <p:nvPr>
            <p:ph type="ftr" sz="quarter" idx="11"/>
          </p:nvPr>
        </p:nvSpPr>
        <p:spPr/>
        <p:txBody>
          <a:bodyPr/>
          <a:lstStyle/>
          <a:p>
            <a:r>
              <a:rPr kumimoji="1" lang="en-US" altLang="ja-JP"/>
              <a:t>Git</a:t>
            </a:r>
            <a:r>
              <a:rPr kumimoji="1" lang="ja-JP" altLang="en-US"/>
              <a:t>講習会</a:t>
            </a:r>
          </a:p>
        </p:txBody>
      </p:sp>
      <p:sp>
        <p:nvSpPr>
          <p:cNvPr id="6" name="Slide Number Placeholder 5"/>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2677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318213"/>
            <a:ext cx="4038600" cy="5073445"/>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318213"/>
            <a:ext cx="4038600" cy="5073445"/>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r>
              <a:rPr kumimoji="1" lang="en-US" altLang="ja-JP"/>
              <a:t>2019/5/17</a:t>
            </a:r>
            <a:endParaRPr kumimoji="1" lang="ja-JP" altLang="en-US"/>
          </a:p>
        </p:txBody>
      </p:sp>
      <p:sp>
        <p:nvSpPr>
          <p:cNvPr id="6" name="Footer Placeholder 5"/>
          <p:cNvSpPr>
            <a:spLocks noGrp="1"/>
          </p:cNvSpPr>
          <p:nvPr>
            <p:ph type="ftr" sz="quarter" idx="11"/>
          </p:nvPr>
        </p:nvSpPr>
        <p:spPr/>
        <p:txBody>
          <a:bodyPr/>
          <a:lstStyle/>
          <a:p>
            <a:r>
              <a:rPr kumimoji="1" lang="en-US" altLang="ja-JP"/>
              <a:t>Git</a:t>
            </a:r>
            <a:r>
              <a:rPr kumimoji="1" lang="ja-JP" altLang="en-US"/>
              <a:t>講習会</a:t>
            </a:r>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753183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125" b="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4" name="Content Placeholder 3"/>
          <p:cNvSpPr>
            <a:spLocks noGrp="1"/>
          </p:cNvSpPr>
          <p:nvPr>
            <p:ph sz="half" idx="2"/>
          </p:nvPr>
        </p:nvSpPr>
        <p:spPr>
          <a:xfrm>
            <a:off x="45720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318211"/>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125" b="0" kern="1200" dirty="0" smtClean="0">
                <a:solidFill>
                  <a:schemeClr val="tx2"/>
                </a:solidFill>
                <a:latin typeface="+mn-lt"/>
                <a:ea typeface="+mn-ea"/>
                <a:cs typeface="+mn-cs"/>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ja-JP" altLang="en-US"/>
              <a:t>マスター テキストの書式設定</a:t>
            </a:r>
          </a:p>
        </p:txBody>
      </p:sp>
      <p:sp>
        <p:nvSpPr>
          <p:cNvPr id="6" name="Content Placeholder 5"/>
          <p:cNvSpPr>
            <a:spLocks noGrp="1"/>
          </p:cNvSpPr>
          <p:nvPr>
            <p:ph sz="quarter" idx="4"/>
          </p:nvPr>
        </p:nvSpPr>
        <p:spPr>
          <a:xfrm>
            <a:off x="4754880" y="1957975"/>
            <a:ext cx="3931920" cy="4431715"/>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r>
              <a:rPr kumimoji="1" lang="en-US" altLang="ja-JP"/>
              <a:t>2019/5/17</a:t>
            </a:r>
            <a:endParaRPr kumimoji="1" lang="ja-JP" altLang="en-US"/>
          </a:p>
        </p:txBody>
      </p:sp>
      <p:sp>
        <p:nvSpPr>
          <p:cNvPr id="8" name="Footer Placeholder 7"/>
          <p:cNvSpPr>
            <a:spLocks noGrp="1"/>
          </p:cNvSpPr>
          <p:nvPr>
            <p:ph type="ftr" sz="quarter" idx="11"/>
          </p:nvPr>
        </p:nvSpPr>
        <p:spPr/>
        <p:txBody>
          <a:bodyPr/>
          <a:lstStyle/>
          <a:p>
            <a:r>
              <a:rPr kumimoji="1" lang="en-US" altLang="ja-JP"/>
              <a:t>Git</a:t>
            </a:r>
            <a:r>
              <a:rPr kumimoji="1" lang="ja-JP" altLang="en-US"/>
              <a:t>講習会</a:t>
            </a:r>
          </a:p>
        </p:txBody>
      </p:sp>
      <p:sp>
        <p:nvSpPr>
          <p:cNvPr id="9" name="Slide Number Placeholder 8"/>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11" name="Straight Connector 10"/>
          <p:cNvCxnSpPr/>
          <p:nvPr/>
        </p:nvCxnSpPr>
        <p:spPr>
          <a:xfrm rot="5400000">
            <a:off x="2217817" y="4045824"/>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83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r>
              <a:rPr kumimoji="1" lang="en-US" altLang="ja-JP"/>
              <a:t>2019/5/17</a:t>
            </a:r>
            <a:endParaRPr kumimoji="1" lang="ja-JP" altLang="en-US"/>
          </a:p>
        </p:txBody>
      </p:sp>
      <p:sp>
        <p:nvSpPr>
          <p:cNvPr id="4" name="Footer Placeholder 3"/>
          <p:cNvSpPr>
            <a:spLocks noGrp="1"/>
          </p:cNvSpPr>
          <p:nvPr>
            <p:ph type="ftr" sz="quarter" idx="11"/>
          </p:nvPr>
        </p:nvSpPr>
        <p:spPr/>
        <p:txBody>
          <a:bodyPr/>
          <a:lstStyle/>
          <a:p>
            <a:r>
              <a:rPr kumimoji="1" lang="en-US" altLang="ja-JP"/>
              <a:t>Git</a:t>
            </a:r>
            <a:r>
              <a:rPr kumimoji="1" lang="ja-JP" altLang="en-US"/>
              <a:t>講習会</a:t>
            </a:r>
          </a:p>
        </p:txBody>
      </p:sp>
      <p:sp>
        <p:nvSpPr>
          <p:cNvPr id="5" name="Slide Number Placeholder 4"/>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06907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a:t>2019/5/17</a:t>
            </a:r>
            <a:endParaRPr kumimoji="1" lang="ja-JP" altLang="en-US"/>
          </a:p>
        </p:txBody>
      </p:sp>
      <p:sp>
        <p:nvSpPr>
          <p:cNvPr id="3" name="Footer Placeholder 2"/>
          <p:cNvSpPr>
            <a:spLocks noGrp="1"/>
          </p:cNvSpPr>
          <p:nvPr>
            <p:ph type="ftr" sz="quarter" idx="11"/>
          </p:nvPr>
        </p:nvSpPr>
        <p:spPr/>
        <p:txBody>
          <a:bodyPr/>
          <a:lstStyle/>
          <a:p>
            <a:r>
              <a:rPr kumimoji="1" lang="en-US" altLang="ja-JP"/>
              <a:t>Git</a:t>
            </a:r>
            <a:r>
              <a:rPr kumimoji="1" lang="ja-JP" altLang="en-US"/>
              <a:t>講習会</a:t>
            </a:r>
          </a:p>
        </p:txBody>
      </p:sp>
      <p:sp>
        <p:nvSpPr>
          <p:cNvPr id="4" name="Slide Number Placeholder 3"/>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666895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135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6"/>
            <a:ext cx="2139696" cy="4243615"/>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2019/5/17</a:t>
            </a:r>
            <a:endParaRPr kumimoji="1" lang="ja-JP" altLang="en-US"/>
          </a:p>
        </p:txBody>
      </p:sp>
      <p:sp>
        <p:nvSpPr>
          <p:cNvPr id="6" name="Footer Placeholder 5"/>
          <p:cNvSpPr>
            <a:spLocks noGrp="1"/>
          </p:cNvSpPr>
          <p:nvPr>
            <p:ph type="ftr" sz="quarter" idx="11"/>
          </p:nvPr>
        </p:nvSpPr>
        <p:spPr/>
        <p:txBody>
          <a:bodyPr/>
          <a:lstStyle/>
          <a:p>
            <a:r>
              <a:rPr kumimoji="1" lang="en-US" altLang="ja-JP"/>
              <a:t>Git</a:t>
            </a:r>
            <a:r>
              <a:rPr kumimoji="1" lang="ja-JP" altLang="en-US"/>
              <a:t>講習会</a:t>
            </a:r>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cxnSp>
        <p:nvCxnSpPr>
          <p:cNvPr id="9" name="Straight Connector 8"/>
          <p:cNvCxnSpPr/>
          <p:nvPr/>
        </p:nvCxnSpPr>
        <p:spPr>
          <a:xfrm rot="5400000">
            <a:off x="-13116" y="3580208"/>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397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135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r>
              <a:rPr kumimoji="1" lang="en-US" altLang="ja-JP"/>
              <a:t>2019/5/17</a:t>
            </a:r>
            <a:endParaRPr kumimoji="1" lang="ja-JP" altLang="en-US"/>
          </a:p>
        </p:txBody>
      </p:sp>
      <p:sp>
        <p:nvSpPr>
          <p:cNvPr id="6" name="Footer Placeholder 5"/>
          <p:cNvSpPr>
            <a:spLocks noGrp="1"/>
          </p:cNvSpPr>
          <p:nvPr>
            <p:ph type="ftr" sz="quarter" idx="11"/>
          </p:nvPr>
        </p:nvSpPr>
        <p:spPr/>
        <p:txBody>
          <a:bodyPr/>
          <a:lstStyle/>
          <a:p>
            <a:r>
              <a:rPr kumimoji="1" lang="en-US" altLang="ja-JP"/>
              <a:t>Git</a:t>
            </a:r>
            <a:r>
              <a:rPr kumimoji="1" lang="ja-JP" altLang="en-US"/>
              <a:t>講習会</a:t>
            </a:r>
          </a:p>
        </p:txBody>
      </p:sp>
      <p:sp>
        <p:nvSpPr>
          <p:cNvPr id="7" name="Slide Number Placeholder 6"/>
          <p:cNvSpPr>
            <a:spLocks noGrp="1"/>
          </p:cNvSpPr>
          <p:nvPr>
            <p:ph type="sldNum" sz="quarter" idx="12"/>
          </p:nvPr>
        </p:nvSpPr>
        <p:spPr/>
        <p:txBody>
          <a:bodyPr/>
          <a:lstStyle/>
          <a:p>
            <a:fld id="{BD84B515-6EF4-D642-B309-5ED90DAA2A6E}" type="slidenum">
              <a:rPr kumimoji="1" lang="ja-JP" altLang="en-US" smtClean="0"/>
              <a:t>‹#›</a:t>
            </a:fld>
            <a:endParaRPr kumimoji="1" lang="ja-JP" altLang="en-US"/>
          </a:p>
        </p:txBody>
      </p:sp>
    </p:spTree>
    <p:extLst>
      <p:ext uri="{BB962C8B-B14F-4D97-AF65-F5344CB8AC3E}">
        <p14:creationId xmlns:p14="http://schemas.microsoft.com/office/powerpoint/2010/main" val="242399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592" y="418882"/>
            <a:ext cx="8910083" cy="70104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27592" y="1318018"/>
            <a:ext cx="8910083" cy="515898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p:nvPr/>
        </p:nvSpPr>
        <p:spPr>
          <a:xfrm>
            <a:off x="0" y="0"/>
            <a:ext cx="9144000" cy="2207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Date Placeholder 3"/>
          <p:cNvSpPr>
            <a:spLocks noGrp="1"/>
          </p:cNvSpPr>
          <p:nvPr>
            <p:ph type="dt" sz="half" idx="2"/>
          </p:nvPr>
        </p:nvSpPr>
        <p:spPr>
          <a:xfrm>
            <a:off x="457200" y="5688"/>
            <a:ext cx="2413000" cy="209216"/>
          </a:xfrm>
          <a:prstGeom prst="rect">
            <a:avLst/>
          </a:prstGeom>
        </p:spPr>
        <p:txBody>
          <a:bodyPr vert="horz" lIns="91440" tIns="45720" rIns="91440" bIns="45720" rtlCol="0" anchor="ctr"/>
          <a:lstStyle>
            <a:lvl1pPr algn="l">
              <a:defRPr sz="1100">
                <a:solidFill>
                  <a:srgbClr val="FFFFFF"/>
                </a:solidFill>
              </a:defRPr>
            </a:lvl1pPr>
          </a:lstStyle>
          <a:p>
            <a:r>
              <a:rPr lang="en-US" altLang="ja-JP"/>
              <a:t>2019/5/17</a:t>
            </a:r>
            <a:endParaRPr lang="ja-JP" altLang="en-US" dirty="0"/>
          </a:p>
        </p:txBody>
      </p:sp>
      <p:sp>
        <p:nvSpPr>
          <p:cNvPr id="5" name="Footer Placeholder 4"/>
          <p:cNvSpPr>
            <a:spLocks noGrp="1"/>
          </p:cNvSpPr>
          <p:nvPr>
            <p:ph type="ftr" sz="quarter" idx="3"/>
          </p:nvPr>
        </p:nvSpPr>
        <p:spPr>
          <a:xfrm>
            <a:off x="3153418" y="5690"/>
            <a:ext cx="4895850" cy="214905"/>
          </a:xfrm>
          <a:prstGeom prst="rect">
            <a:avLst/>
          </a:prstGeom>
        </p:spPr>
        <p:txBody>
          <a:bodyPr vert="horz" lIns="91440" tIns="45720" rIns="91440" bIns="45720" rtlCol="0" anchor="ctr">
            <a:noAutofit/>
          </a:bodyPr>
          <a:lstStyle>
            <a:lvl1pPr algn="ctr">
              <a:defRPr sz="1100">
                <a:solidFill>
                  <a:srgbClr val="FFFFFF"/>
                </a:solidFill>
              </a:defRPr>
            </a:lvl1pPr>
          </a:lstStyle>
          <a:p>
            <a:r>
              <a:rPr lang="en-US" altLang="ja-JP"/>
              <a:t>Git</a:t>
            </a:r>
            <a:r>
              <a:rPr lang="ja-JP" altLang="en-US"/>
              <a:t>講習会</a:t>
            </a:r>
            <a:endParaRPr lang="ja-JP" altLang="en-US" dirty="0"/>
          </a:p>
        </p:txBody>
      </p:sp>
      <p:sp>
        <p:nvSpPr>
          <p:cNvPr id="6" name="Slide Number Placeholder 5"/>
          <p:cNvSpPr>
            <a:spLocks noGrp="1"/>
          </p:cNvSpPr>
          <p:nvPr>
            <p:ph type="sldNum" sz="quarter" idx="4"/>
          </p:nvPr>
        </p:nvSpPr>
        <p:spPr>
          <a:xfrm>
            <a:off x="8049269" y="5688"/>
            <a:ext cx="1066800" cy="209216"/>
          </a:xfrm>
          <a:prstGeom prst="rect">
            <a:avLst/>
          </a:prstGeom>
        </p:spPr>
        <p:txBody>
          <a:bodyPr vert="horz" lIns="91440" tIns="45720" rIns="91440" bIns="45720" rtlCol="0" anchor="ctr"/>
          <a:lstStyle>
            <a:lvl1pPr algn="ctr">
              <a:defRPr sz="1400" b="1">
                <a:solidFill>
                  <a:srgbClr val="FFFFFF"/>
                </a:solidFill>
              </a:defRPr>
            </a:lvl1pPr>
          </a:lstStyle>
          <a:p>
            <a:fld id="{BD84B515-6EF4-D642-B309-5ED90DAA2A6E}" type="slidenum">
              <a:rPr lang="ja-JP" altLang="en-US" smtClean="0"/>
              <a:pPr/>
              <a:t>‹#›</a:t>
            </a:fld>
            <a:endParaRPr lang="ja-JP" altLang="en-US" dirty="0"/>
          </a:p>
        </p:txBody>
      </p:sp>
      <p:sp>
        <p:nvSpPr>
          <p:cNvPr id="9" name="Rectangle 6"/>
          <p:cNvSpPr/>
          <p:nvPr/>
        </p:nvSpPr>
        <p:spPr>
          <a:xfrm>
            <a:off x="0" y="6680978"/>
            <a:ext cx="9144000" cy="1770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平行四辺形 12"/>
          <p:cNvSpPr/>
          <p:nvPr/>
        </p:nvSpPr>
        <p:spPr>
          <a:xfrm>
            <a:off x="6084168" y="6680978"/>
            <a:ext cx="2538282" cy="177022"/>
          </a:xfrm>
          <a:prstGeom prst="parallelogram">
            <a:avLst>
              <a:gd name="adj" fmla="val 32465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a:p>
        </p:txBody>
      </p:sp>
      <p:sp>
        <p:nvSpPr>
          <p:cNvPr id="14" name="正方形/長方形 13"/>
          <p:cNvSpPr/>
          <p:nvPr/>
        </p:nvSpPr>
        <p:spPr>
          <a:xfrm>
            <a:off x="6948265" y="6680978"/>
            <a:ext cx="2202009" cy="17702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13"/>
          </a:p>
        </p:txBody>
      </p:sp>
    </p:spTree>
    <p:extLst>
      <p:ext uri="{BB962C8B-B14F-4D97-AF65-F5344CB8AC3E}">
        <p14:creationId xmlns:p14="http://schemas.microsoft.com/office/powerpoint/2010/main" val="302059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514350" rtl="0" eaLnBrk="1" latinLnBrk="0" hangingPunct="1">
        <a:spcBef>
          <a:spcPct val="0"/>
        </a:spcBef>
        <a:buNone/>
        <a:defRPr kumimoji="1" sz="3200" b="1" kern="1200" spc="-56" baseline="0">
          <a:solidFill>
            <a:schemeClr val="tx1"/>
          </a:solidFill>
          <a:latin typeface="+mj-lt"/>
          <a:ea typeface="+mj-ea"/>
          <a:cs typeface="+mj-cs"/>
        </a:defRPr>
      </a:lvl1pPr>
    </p:titleStyle>
    <p:body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p:bodyStyle>
    <p:otherStyle>
      <a:defPPr>
        <a:defRPr lang="en-US"/>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r>
              <a:rPr kumimoji="1" lang="en-US" altLang="ja-JP"/>
              <a:t>2019/5/17</a:t>
            </a:r>
            <a:endParaRPr kumimoji="1" lang="ja-JP" altLang="en-US"/>
          </a:p>
        </p:txBody>
      </p:sp>
      <p:sp>
        <p:nvSpPr>
          <p:cNvPr id="5" name="フッター プレースホルダー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78AD36E4-520B-4FB0-B2CC-D864D125A6BA}" type="slidenum">
              <a:rPr kumimoji="1" lang="ja-JP" altLang="en-US" smtClean="0"/>
              <a:t>‹#›</a:t>
            </a:fld>
            <a:endParaRPr kumimoji="1" lang="ja-JP" altLang="en-US"/>
          </a:p>
        </p:txBody>
      </p:sp>
    </p:spTree>
    <p:extLst>
      <p:ext uri="{BB962C8B-B14F-4D97-AF65-F5344CB8AC3E}">
        <p14:creationId xmlns:p14="http://schemas.microsoft.com/office/powerpoint/2010/main" val="537585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scm.com/doc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_fxIVudzl2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youtube.com/watch?v=Tu9F_rHxgHQ&amp;t=312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qiita.com/y-tsutsu/items/2ba96b16b220fb5913be"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Git</a:t>
            </a:r>
            <a:r>
              <a:rPr kumimoji="1" lang="ja-JP" altLang="en-US" dirty="0"/>
              <a:t>でバージョン管理をしてみよう！</a:t>
            </a:r>
          </a:p>
        </p:txBody>
      </p:sp>
      <p:sp>
        <p:nvSpPr>
          <p:cNvPr id="3" name="サブタイトル 2"/>
          <p:cNvSpPr>
            <a:spLocks noGrp="1"/>
          </p:cNvSpPr>
          <p:nvPr>
            <p:ph type="subTitle" idx="1"/>
          </p:nvPr>
        </p:nvSpPr>
        <p:spPr/>
        <p:txBody>
          <a:bodyPr/>
          <a:lstStyle/>
          <a:p>
            <a:r>
              <a:rPr kumimoji="1" lang="en-US" altLang="ja-JP" dirty="0"/>
              <a:t>Kenta</a:t>
            </a:r>
            <a:r>
              <a:rPr kumimoji="1" lang="ja-JP" altLang="en-US" dirty="0"/>
              <a:t> </a:t>
            </a:r>
            <a:r>
              <a:rPr kumimoji="1" lang="en-US" altLang="ja-JP" dirty="0"/>
              <a:t>Arai</a:t>
            </a:r>
            <a:endParaRPr kumimoji="1" lang="ja-JP" altLang="en-US" dirty="0"/>
          </a:p>
        </p:txBody>
      </p:sp>
      <p:sp>
        <p:nvSpPr>
          <p:cNvPr id="4" name="日付プレースホルダー 3"/>
          <p:cNvSpPr>
            <a:spLocks noGrp="1"/>
          </p:cNvSpPr>
          <p:nvPr>
            <p:ph type="dt" sz="half" idx="2"/>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3"/>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a:t>
            </a:fld>
            <a:endParaRPr kumimoji="1" lang="ja-JP" altLang="en-US"/>
          </a:p>
        </p:txBody>
      </p:sp>
    </p:spTree>
    <p:extLst>
      <p:ext uri="{BB962C8B-B14F-4D97-AF65-F5344CB8AC3E}">
        <p14:creationId xmlns:p14="http://schemas.microsoft.com/office/powerpoint/2010/main" val="153998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93C84A-5C1E-4937-BB70-1726C802666E}"/>
              </a:ext>
            </a:extLst>
          </p:cNvPr>
          <p:cNvSpPr>
            <a:spLocks noGrp="1"/>
          </p:cNvSpPr>
          <p:nvPr>
            <p:ph type="title"/>
          </p:nvPr>
        </p:nvSpPr>
        <p:spPr/>
        <p:txBody>
          <a:bodyPr/>
          <a:lstStyle/>
          <a:p>
            <a:r>
              <a:rPr lang="ja-JP" altLang="en-US" dirty="0"/>
              <a:t>人力バージョン管理</a:t>
            </a:r>
            <a:endParaRPr kumimoji="1" lang="ja-JP" altLang="en-US" dirty="0"/>
          </a:p>
        </p:txBody>
      </p:sp>
      <p:sp>
        <p:nvSpPr>
          <p:cNvPr id="3" name="コンテンツ プレースホルダー 2">
            <a:extLst>
              <a:ext uri="{FF2B5EF4-FFF2-40B4-BE49-F238E27FC236}">
                <a16:creationId xmlns:a16="http://schemas.microsoft.com/office/drawing/2014/main" id="{D0A349BB-192C-4296-804B-857531461B10}"/>
              </a:ext>
            </a:extLst>
          </p:cNvPr>
          <p:cNvSpPr>
            <a:spLocks noGrp="1"/>
          </p:cNvSpPr>
          <p:nvPr>
            <p:ph idx="1"/>
          </p:nvPr>
        </p:nvSpPr>
        <p:spPr>
          <a:xfrm>
            <a:off x="127592" y="1318018"/>
            <a:ext cx="8910083" cy="5158982"/>
          </a:xfrm>
        </p:spPr>
        <p:txBody>
          <a:bodyPr/>
          <a:lstStyle/>
          <a:p>
            <a:r>
              <a:rPr kumimoji="1" lang="ja-JP" altLang="en-US" dirty="0"/>
              <a:t>良い点</a:t>
            </a:r>
            <a:endParaRPr kumimoji="1" lang="en-US" altLang="ja-JP" dirty="0"/>
          </a:p>
          <a:p>
            <a:pPr lvl="1"/>
            <a:r>
              <a:rPr lang="ja-JP" altLang="en-US" dirty="0"/>
              <a:t>お手軽</a:t>
            </a:r>
            <a:endParaRPr lang="en-US" altLang="ja-JP" dirty="0"/>
          </a:p>
          <a:p>
            <a:r>
              <a:rPr kumimoji="1" lang="ja-JP" altLang="en-US" dirty="0"/>
              <a:t>悪い点</a:t>
            </a:r>
            <a:endParaRPr kumimoji="1" lang="en-US" altLang="ja-JP" dirty="0"/>
          </a:p>
          <a:p>
            <a:pPr lvl="1"/>
            <a:r>
              <a:rPr lang="ja-JP" altLang="en-US" dirty="0"/>
              <a:t>各バージョンの関係性を把握することが難しい</a:t>
            </a:r>
            <a:endParaRPr lang="en-US" altLang="ja-JP" dirty="0"/>
          </a:p>
          <a:p>
            <a:pPr lvl="2"/>
            <a:r>
              <a:rPr lang="ja-JP" altLang="en-US" dirty="0"/>
              <a:t>ファイル一式を</a:t>
            </a:r>
            <a:r>
              <a:rPr lang="en-US" altLang="ja-JP" dirty="0"/>
              <a:t>zip</a:t>
            </a:r>
            <a:r>
              <a:rPr lang="ja-JP" altLang="en-US" dirty="0"/>
              <a:t>で管理する場合は開発者が関係を把握しなければならない</a:t>
            </a:r>
            <a:endParaRPr lang="en-US" altLang="ja-JP" dirty="0"/>
          </a:p>
          <a:p>
            <a:pPr lvl="2"/>
            <a:r>
              <a:rPr lang="ja-JP" altLang="en-US" dirty="0"/>
              <a:t>そもそもバージョンは</a:t>
            </a:r>
            <a:r>
              <a:rPr lang="en-US" altLang="ja-JP" dirty="0"/>
              <a:t>`</a:t>
            </a:r>
            <a:r>
              <a:rPr lang="ja-JP" altLang="en-US" dirty="0"/>
              <a:t>一本道に</a:t>
            </a:r>
            <a:r>
              <a:rPr lang="en-US" altLang="ja-JP" dirty="0"/>
              <a:t>`</a:t>
            </a:r>
            <a:r>
              <a:rPr lang="ja-JP" altLang="en-US" dirty="0"/>
              <a:t>成長しないので複雑になる</a:t>
            </a:r>
            <a:endParaRPr lang="en-US" altLang="ja-JP" dirty="0"/>
          </a:p>
          <a:p>
            <a:pPr lvl="1"/>
            <a:endParaRPr lang="en-US" altLang="ja-JP" dirty="0"/>
          </a:p>
          <a:p>
            <a:pPr lvl="1"/>
            <a:endParaRPr lang="en-US" altLang="ja-JP" dirty="0"/>
          </a:p>
        </p:txBody>
      </p:sp>
      <p:sp>
        <p:nvSpPr>
          <p:cNvPr id="4" name="日付プレースホルダー 3">
            <a:extLst>
              <a:ext uri="{FF2B5EF4-FFF2-40B4-BE49-F238E27FC236}">
                <a16:creationId xmlns:a16="http://schemas.microsoft.com/office/drawing/2014/main" id="{574ED688-5C80-4831-A695-0E247A0A21D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33061F7F-AADB-420A-94F8-926F01E5E2B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D6D6E579-B421-475C-AF08-6D07E6C579BC}"/>
              </a:ext>
            </a:extLst>
          </p:cNvPr>
          <p:cNvSpPr>
            <a:spLocks noGrp="1"/>
          </p:cNvSpPr>
          <p:nvPr>
            <p:ph type="sldNum" sz="quarter" idx="4"/>
          </p:nvPr>
        </p:nvSpPr>
        <p:spPr/>
        <p:txBody>
          <a:bodyPr/>
          <a:lstStyle/>
          <a:p>
            <a:fld id="{BD84B515-6EF4-D642-B309-5ED90DAA2A6E}" type="slidenum">
              <a:rPr kumimoji="1" lang="ja-JP" altLang="en-US" smtClean="0"/>
              <a:t>10</a:t>
            </a:fld>
            <a:endParaRPr kumimoji="1" lang="ja-JP" altLang="en-US"/>
          </a:p>
        </p:txBody>
      </p:sp>
      <p:grpSp>
        <p:nvGrpSpPr>
          <p:cNvPr id="114" name="グループ化 113">
            <a:extLst>
              <a:ext uri="{FF2B5EF4-FFF2-40B4-BE49-F238E27FC236}">
                <a16:creationId xmlns:a16="http://schemas.microsoft.com/office/drawing/2014/main" id="{7F692B83-2E45-4E06-8181-C3733668A876}"/>
              </a:ext>
            </a:extLst>
          </p:cNvPr>
          <p:cNvGrpSpPr/>
          <p:nvPr/>
        </p:nvGrpSpPr>
        <p:grpSpPr>
          <a:xfrm>
            <a:off x="842797" y="4415792"/>
            <a:ext cx="7458405" cy="2239251"/>
            <a:chOff x="289932" y="4137548"/>
            <a:chExt cx="7458405" cy="2239251"/>
          </a:xfrm>
        </p:grpSpPr>
        <p:grpSp>
          <p:nvGrpSpPr>
            <p:cNvPr id="101" name="グループ化 100">
              <a:extLst>
                <a:ext uri="{FF2B5EF4-FFF2-40B4-BE49-F238E27FC236}">
                  <a16:creationId xmlns:a16="http://schemas.microsoft.com/office/drawing/2014/main" id="{ACCE3D12-698E-48E0-BEEC-35C6A4F99116}"/>
                </a:ext>
              </a:extLst>
            </p:cNvPr>
            <p:cNvGrpSpPr/>
            <p:nvPr/>
          </p:nvGrpSpPr>
          <p:grpSpPr>
            <a:xfrm>
              <a:off x="1824316" y="4183753"/>
              <a:ext cx="5803176" cy="1776164"/>
              <a:chOff x="4417998" y="1571181"/>
              <a:chExt cx="5803176" cy="1776164"/>
            </a:xfrm>
          </p:grpSpPr>
          <p:grpSp>
            <p:nvGrpSpPr>
              <p:cNvPr id="35" name="グループ化 34">
                <a:extLst>
                  <a:ext uri="{FF2B5EF4-FFF2-40B4-BE49-F238E27FC236}">
                    <a16:creationId xmlns:a16="http://schemas.microsoft.com/office/drawing/2014/main" id="{4137FCD7-FF94-4143-BAA2-D1419D0CC5B6}"/>
                  </a:ext>
                </a:extLst>
              </p:cNvPr>
              <p:cNvGrpSpPr/>
              <p:nvPr/>
            </p:nvGrpSpPr>
            <p:grpSpPr>
              <a:xfrm>
                <a:off x="5261169" y="2225964"/>
                <a:ext cx="4044539" cy="434109"/>
                <a:chOff x="5284222" y="2225964"/>
                <a:chExt cx="4044539" cy="434109"/>
              </a:xfrm>
            </p:grpSpPr>
            <p:sp>
              <p:nvSpPr>
                <p:cNvPr id="9" name="四角形: 角を丸くする 8">
                  <a:extLst>
                    <a:ext uri="{FF2B5EF4-FFF2-40B4-BE49-F238E27FC236}">
                      <a16:creationId xmlns:a16="http://schemas.microsoft.com/office/drawing/2014/main" id="{A175BC3F-24D2-47E0-8FF0-A1EF540872C8}"/>
                    </a:ext>
                  </a:extLst>
                </p:cNvPr>
                <p:cNvSpPr/>
                <p:nvPr/>
              </p:nvSpPr>
              <p:spPr>
                <a:xfrm>
                  <a:off x="5284222"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1.1.0</a:t>
                  </a:r>
                  <a:endParaRPr kumimoji="1" lang="ja-JP" altLang="en-US" sz="1600" dirty="0">
                    <a:solidFill>
                      <a:schemeClr val="tx1"/>
                    </a:solidFill>
                  </a:endParaRPr>
                </a:p>
              </p:txBody>
            </p:sp>
            <p:sp>
              <p:nvSpPr>
                <p:cNvPr id="10" name="四角形: 角を丸くする 9">
                  <a:extLst>
                    <a:ext uri="{FF2B5EF4-FFF2-40B4-BE49-F238E27FC236}">
                      <a16:creationId xmlns:a16="http://schemas.microsoft.com/office/drawing/2014/main" id="{9BC39519-FF5E-4E3D-8C11-35E6B9D263C0}"/>
                    </a:ext>
                  </a:extLst>
                </p:cNvPr>
                <p:cNvSpPr/>
                <p:nvPr/>
              </p:nvSpPr>
              <p:spPr>
                <a:xfrm>
                  <a:off x="7791401"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1.1.1</a:t>
                  </a:r>
                  <a:endParaRPr kumimoji="1" lang="ja-JP" altLang="en-US" sz="1600" dirty="0">
                    <a:solidFill>
                      <a:schemeClr val="tx1"/>
                    </a:solidFill>
                  </a:endParaRPr>
                </a:p>
              </p:txBody>
            </p:sp>
            <p:sp>
              <p:nvSpPr>
                <p:cNvPr id="11" name="四角形: 角を丸くする 10">
                  <a:extLst>
                    <a:ext uri="{FF2B5EF4-FFF2-40B4-BE49-F238E27FC236}">
                      <a16:creationId xmlns:a16="http://schemas.microsoft.com/office/drawing/2014/main" id="{171FA2D8-5D9A-4831-9590-3C60A88AC55A}"/>
                    </a:ext>
                  </a:extLst>
                </p:cNvPr>
                <p:cNvSpPr/>
                <p:nvPr/>
              </p:nvSpPr>
              <p:spPr>
                <a:xfrm>
                  <a:off x="8682215" y="2225964"/>
                  <a:ext cx="646546" cy="43410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1.1.2</a:t>
                  </a:r>
                  <a:endParaRPr kumimoji="1" lang="ja-JP" altLang="en-US" sz="1600" dirty="0">
                    <a:solidFill>
                      <a:schemeClr val="tx1"/>
                    </a:solidFill>
                  </a:endParaRPr>
                </a:p>
              </p:txBody>
            </p:sp>
          </p:grpSp>
          <p:grpSp>
            <p:nvGrpSpPr>
              <p:cNvPr id="85" name="グループ化 84">
                <a:extLst>
                  <a:ext uri="{FF2B5EF4-FFF2-40B4-BE49-F238E27FC236}">
                    <a16:creationId xmlns:a16="http://schemas.microsoft.com/office/drawing/2014/main" id="{1F891450-EC1E-498E-897B-3060ECF502EE}"/>
                  </a:ext>
                </a:extLst>
              </p:cNvPr>
              <p:cNvGrpSpPr/>
              <p:nvPr/>
            </p:nvGrpSpPr>
            <p:grpSpPr>
              <a:xfrm>
                <a:off x="4417998" y="1571181"/>
                <a:ext cx="5803176" cy="434109"/>
                <a:chOff x="4394946" y="1571181"/>
                <a:chExt cx="5803176" cy="434109"/>
              </a:xfrm>
            </p:grpSpPr>
            <p:sp>
              <p:nvSpPr>
                <p:cNvPr id="19" name="四角形: 角を丸くする 18">
                  <a:extLst>
                    <a:ext uri="{FF2B5EF4-FFF2-40B4-BE49-F238E27FC236}">
                      <a16:creationId xmlns:a16="http://schemas.microsoft.com/office/drawing/2014/main" id="{65B0BEE2-4BEE-4CB5-9157-F39CB5D88D09}"/>
                    </a:ext>
                  </a:extLst>
                </p:cNvPr>
                <p:cNvSpPr/>
                <p:nvPr/>
              </p:nvSpPr>
              <p:spPr>
                <a:xfrm>
                  <a:off x="4394946" y="1571181"/>
                  <a:ext cx="646546" cy="434109"/>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1.0</a:t>
                  </a:r>
                  <a:endParaRPr kumimoji="1" lang="ja-JP" altLang="en-US" dirty="0">
                    <a:solidFill>
                      <a:schemeClr val="tx1"/>
                    </a:solidFill>
                  </a:endParaRPr>
                </a:p>
              </p:txBody>
            </p:sp>
            <p:sp>
              <p:nvSpPr>
                <p:cNvPr id="23" name="四角形: 角を丸くする 22">
                  <a:extLst>
                    <a:ext uri="{FF2B5EF4-FFF2-40B4-BE49-F238E27FC236}">
                      <a16:creationId xmlns:a16="http://schemas.microsoft.com/office/drawing/2014/main" id="{348B7976-AE09-4EAB-8A9E-883911E8D4A3}"/>
                    </a:ext>
                  </a:extLst>
                </p:cNvPr>
                <p:cNvSpPr/>
                <p:nvPr/>
              </p:nvSpPr>
              <p:spPr>
                <a:xfrm>
                  <a:off x="9551576" y="1571181"/>
                  <a:ext cx="646546" cy="434109"/>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1.1</a:t>
                  </a:r>
                  <a:endParaRPr kumimoji="1" lang="ja-JP" altLang="en-US" dirty="0">
                    <a:solidFill>
                      <a:schemeClr val="tx1"/>
                    </a:solidFill>
                  </a:endParaRPr>
                </a:p>
              </p:txBody>
            </p:sp>
          </p:grpSp>
          <p:grpSp>
            <p:nvGrpSpPr>
              <p:cNvPr id="36" name="グループ化 35">
                <a:extLst>
                  <a:ext uri="{FF2B5EF4-FFF2-40B4-BE49-F238E27FC236}">
                    <a16:creationId xmlns:a16="http://schemas.microsoft.com/office/drawing/2014/main" id="{475064CD-B6DA-4CF4-9E04-4AA8415EC915}"/>
                  </a:ext>
                </a:extLst>
              </p:cNvPr>
              <p:cNvGrpSpPr/>
              <p:nvPr/>
            </p:nvGrpSpPr>
            <p:grpSpPr>
              <a:xfrm>
                <a:off x="6090132" y="2913236"/>
                <a:ext cx="1537360" cy="434109"/>
                <a:chOff x="6376175" y="3288148"/>
                <a:chExt cx="1537360" cy="434109"/>
              </a:xfrm>
            </p:grpSpPr>
            <p:sp>
              <p:nvSpPr>
                <p:cNvPr id="31" name="四角形: 角を丸くする 30">
                  <a:extLst>
                    <a:ext uri="{FF2B5EF4-FFF2-40B4-BE49-F238E27FC236}">
                      <a16:creationId xmlns:a16="http://schemas.microsoft.com/office/drawing/2014/main" id="{74CE45B9-6114-4A49-95E9-44384D6274C7}"/>
                    </a:ext>
                  </a:extLst>
                </p:cNvPr>
                <p:cNvSpPr/>
                <p:nvPr/>
              </p:nvSpPr>
              <p:spPr>
                <a:xfrm>
                  <a:off x="6376175" y="3288148"/>
                  <a:ext cx="646546" cy="43410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2" name="四角形: 角を丸くする 31">
                  <a:extLst>
                    <a:ext uri="{FF2B5EF4-FFF2-40B4-BE49-F238E27FC236}">
                      <a16:creationId xmlns:a16="http://schemas.microsoft.com/office/drawing/2014/main" id="{E30884C0-A7A1-4A87-910D-855607AB2130}"/>
                    </a:ext>
                  </a:extLst>
                </p:cNvPr>
                <p:cNvSpPr/>
                <p:nvPr/>
              </p:nvSpPr>
              <p:spPr>
                <a:xfrm>
                  <a:off x="7266989" y="3288148"/>
                  <a:ext cx="646546" cy="43410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a:t>
                  </a:r>
                  <a:endParaRPr kumimoji="1" lang="ja-JP" altLang="en-US" dirty="0">
                    <a:solidFill>
                      <a:schemeClr val="tx1"/>
                    </a:solidFill>
                  </a:endParaRPr>
                </a:p>
              </p:txBody>
            </p:sp>
          </p:grpSp>
          <p:cxnSp>
            <p:nvCxnSpPr>
              <p:cNvPr id="41" name="直線矢印コネクタ 40">
                <a:extLst>
                  <a:ext uri="{FF2B5EF4-FFF2-40B4-BE49-F238E27FC236}">
                    <a16:creationId xmlns:a16="http://schemas.microsoft.com/office/drawing/2014/main" id="{C6F4B44D-1B32-4A20-9962-7B7584B50F51}"/>
                  </a:ext>
                </a:extLst>
              </p:cNvPr>
              <p:cNvCxnSpPr>
                <a:cxnSpLocks/>
                <a:stCxn id="19" idx="3"/>
                <a:endCxn id="9" idx="1"/>
              </p:cNvCxnSpPr>
              <p:nvPr/>
            </p:nvCxnSpPr>
            <p:spPr>
              <a:xfrm>
                <a:off x="5064544" y="1788236"/>
                <a:ext cx="196625" cy="654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55534BF2-824F-42F4-8F7D-0A484962F22D}"/>
                  </a:ext>
                </a:extLst>
              </p:cNvPr>
              <p:cNvCxnSpPr>
                <a:cxnSpLocks/>
                <a:stCxn id="9" idx="3"/>
                <a:endCxn id="10" idx="1"/>
              </p:cNvCxnSpPr>
              <p:nvPr/>
            </p:nvCxnSpPr>
            <p:spPr>
              <a:xfrm>
                <a:off x="5907715" y="2443019"/>
                <a:ext cx="1860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9293B35C-228C-46DC-95CF-26F0DE876834}"/>
                  </a:ext>
                </a:extLst>
              </p:cNvPr>
              <p:cNvCxnSpPr>
                <a:cxnSpLocks/>
                <a:stCxn id="9" idx="3"/>
                <a:endCxn id="31" idx="1"/>
              </p:cNvCxnSpPr>
              <p:nvPr/>
            </p:nvCxnSpPr>
            <p:spPr>
              <a:xfrm>
                <a:off x="5907715" y="2443019"/>
                <a:ext cx="182417" cy="6872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93265E38-13AD-4174-928C-1CAFFEF083DF}"/>
                  </a:ext>
                </a:extLst>
              </p:cNvPr>
              <p:cNvCxnSpPr>
                <a:cxnSpLocks/>
                <a:stCxn id="31" idx="3"/>
                <a:endCxn id="32" idx="1"/>
              </p:cNvCxnSpPr>
              <p:nvPr/>
            </p:nvCxnSpPr>
            <p:spPr>
              <a:xfrm>
                <a:off x="6736678" y="3130291"/>
                <a:ext cx="244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16AE07F-8631-4BD4-A3D3-86670DE2C14E}"/>
                  </a:ext>
                </a:extLst>
              </p:cNvPr>
              <p:cNvCxnSpPr>
                <a:cxnSpLocks/>
                <a:stCxn id="32" idx="3"/>
                <a:endCxn id="10" idx="1"/>
              </p:cNvCxnSpPr>
              <p:nvPr/>
            </p:nvCxnSpPr>
            <p:spPr>
              <a:xfrm flipV="1">
                <a:off x="7627492" y="2443019"/>
                <a:ext cx="140856" cy="6872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9B79ED8E-0DD4-4DB9-85ED-791094ABD71A}"/>
                  </a:ext>
                </a:extLst>
              </p:cNvPr>
              <p:cNvCxnSpPr>
                <a:cxnSpLocks/>
                <a:stCxn id="10" idx="3"/>
                <a:endCxn id="11" idx="1"/>
              </p:cNvCxnSpPr>
              <p:nvPr/>
            </p:nvCxnSpPr>
            <p:spPr>
              <a:xfrm>
                <a:off x="8414894" y="2443019"/>
                <a:ext cx="244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0B3E335F-FC62-4A99-B60C-CB7B45D7B666}"/>
                  </a:ext>
                </a:extLst>
              </p:cNvPr>
              <p:cNvCxnSpPr>
                <a:cxnSpLocks/>
                <a:stCxn id="11" idx="3"/>
                <a:endCxn id="23" idx="1"/>
              </p:cNvCxnSpPr>
              <p:nvPr/>
            </p:nvCxnSpPr>
            <p:spPr>
              <a:xfrm flipV="1">
                <a:off x="9305708" y="1788236"/>
                <a:ext cx="268920" cy="6547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テキスト ボックス 101">
              <a:extLst>
                <a:ext uri="{FF2B5EF4-FFF2-40B4-BE49-F238E27FC236}">
                  <a16:creationId xmlns:a16="http://schemas.microsoft.com/office/drawing/2014/main" id="{6D6E36D7-1ADE-4FB8-A82A-E04575205354}"/>
                </a:ext>
              </a:extLst>
            </p:cNvPr>
            <p:cNvSpPr txBox="1"/>
            <p:nvPr/>
          </p:nvSpPr>
          <p:spPr>
            <a:xfrm>
              <a:off x="1936763" y="6007467"/>
              <a:ext cx="4164744" cy="369332"/>
            </a:xfrm>
            <a:prstGeom prst="rect">
              <a:avLst/>
            </a:prstGeom>
            <a:noFill/>
          </p:spPr>
          <p:txBody>
            <a:bodyPr wrap="square" rtlCol="0">
              <a:spAutoFit/>
            </a:bodyPr>
            <a:lstStyle/>
            <a:p>
              <a:pPr algn="ctr"/>
              <a:r>
                <a:rPr lang="ja-JP" altLang="en-US" dirty="0"/>
                <a:t>よくある</a:t>
              </a:r>
              <a:r>
                <a:rPr kumimoji="1" lang="ja-JP" altLang="en-US" dirty="0"/>
                <a:t>バージョン管理の流れ</a:t>
              </a:r>
            </a:p>
          </p:txBody>
        </p:sp>
        <p:cxnSp>
          <p:nvCxnSpPr>
            <p:cNvPr id="104" name="直線コネクタ 103">
              <a:extLst>
                <a:ext uri="{FF2B5EF4-FFF2-40B4-BE49-F238E27FC236}">
                  <a16:creationId xmlns:a16="http://schemas.microsoft.com/office/drawing/2014/main" id="{7CCCCE05-9FB0-4BF5-B617-BA1D56ADE269}"/>
                </a:ext>
              </a:extLst>
            </p:cNvPr>
            <p:cNvCxnSpPr>
              <a:cxnSpLocks/>
            </p:cNvCxnSpPr>
            <p:nvPr/>
          </p:nvCxnSpPr>
          <p:spPr>
            <a:xfrm>
              <a:off x="577516" y="4728199"/>
              <a:ext cx="7170821"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B74B34C1-95F4-4548-A07A-D35A03BAF413}"/>
                </a:ext>
              </a:extLst>
            </p:cNvPr>
            <p:cNvCxnSpPr>
              <a:cxnSpLocks/>
            </p:cNvCxnSpPr>
            <p:nvPr/>
          </p:nvCxnSpPr>
          <p:spPr>
            <a:xfrm>
              <a:off x="577516" y="5399227"/>
              <a:ext cx="7170821"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F5408A6F-F520-40CE-B72C-5F91E1F47D46}"/>
                </a:ext>
              </a:extLst>
            </p:cNvPr>
            <p:cNvCxnSpPr>
              <a:cxnSpLocks/>
            </p:cNvCxnSpPr>
            <p:nvPr/>
          </p:nvCxnSpPr>
          <p:spPr>
            <a:xfrm>
              <a:off x="1663700" y="4137548"/>
              <a:ext cx="0" cy="186991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6D6AE803-0BFF-4704-B480-C4C7C181983F}"/>
                </a:ext>
              </a:extLst>
            </p:cNvPr>
            <p:cNvSpPr txBox="1"/>
            <p:nvPr/>
          </p:nvSpPr>
          <p:spPr>
            <a:xfrm>
              <a:off x="289932" y="4169975"/>
              <a:ext cx="1519495" cy="461665"/>
            </a:xfrm>
            <a:prstGeom prst="rect">
              <a:avLst/>
            </a:prstGeom>
            <a:noFill/>
          </p:spPr>
          <p:txBody>
            <a:bodyPr wrap="square" rtlCol="0">
              <a:spAutoFit/>
            </a:bodyPr>
            <a:lstStyle/>
            <a:p>
              <a:pPr algn="ctr"/>
              <a:r>
                <a:rPr kumimoji="1" lang="en-US" altLang="ja-JP" sz="2400" dirty="0"/>
                <a:t>main</a:t>
              </a:r>
              <a:endParaRPr kumimoji="1" lang="ja-JP" altLang="en-US" sz="2400" dirty="0"/>
            </a:p>
          </p:txBody>
        </p:sp>
        <p:sp>
          <p:nvSpPr>
            <p:cNvPr id="112" name="テキスト ボックス 111">
              <a:extLst>
                <a:ext uri="{FF2B5EF4-FFF2-40B4-BE49-F238E27FC236}">
                  <a16:creationId xmlns:a16="http://schemas.microsoft.com/office/drawing/2014/main" id="{C0510ACD-9D00-459D-B90C-17CF979D1F2D}"/>
                </a:ext>
              </a:extLst>
            </p:cNvPr>
            <p:cNvSpPr txBox="1"/>
            <p:nvPr/>
          </p:nvSpPr>
          <p:spPr>
            <a:xfrm>
              <a:off x="289932" y="4824241"/>
              <a:ext cx="1519495" cy="461665"/>
            </a:xfrm>
            <a:prstGeom prst="rect">
              <a:avLst/>
            </a:prstGeom>
            <a:noFill/>
          </p:spPr>
          <p:txBody>
            <a:bodyPr wrap="square" rtlCol="0">
              <a:spAutoFit/>
            </a:bodyPr>
            <a:lstStyle/>
            <a:p>
              <a:pPr algn="ctr"/>
              <a:r>
                <a:rPr kumimoji="1" lang="en-US" altLang="ja-JP" sz="2400" dirty="0"/>
                <a:t>develop</a:t>
              </a:r>
              <a:endParaRPr kumimoji="1" lang="ja-JP" altLang="en-US" sz="2400" dirty="0"/>
            </a:p>
          </p:txBody>
        </p:sp>
        <p:sp>
          <p:nvSpPr>
            <p:cNvPr id="113" name="テキスト ボックス 112">
              <a:extLst>
                <a:ext uri="{FF2B5EF4-FFF2-40B4-BE49-F238E27FC236}">
                  <a16:creationId xmlns:a16="http://schemas.microsoft.com/office/drawing/2014/main" id="{3FB52B53-6AD2-4B98-8289-6CAC0B97D2C3}"/>
                </a:ext>
              </a:extLst>
            </p:cNvPr>
            <p:cNvSpPr txBox="1"/>
            <p:nvPr/>
          </p:nvSpPr>
          <p:spPr>
            <a:xfrm>
              <a:off x="289932" y="5512029"/>
              <a:ext cx="1519495" cy="461665"/>
            </a:xfrm>
            <a:prstGeom prst="rect">
              <a:avLst/>
            </a:prstGeom>
            <a:noFill/>
          </p:spPr>
          <p:txBody>
            <a:bodyPr wrap="square" rtlCol="0">
              <a:spAutoFit/>
            </a:bodyPr>
            <a:lstStyle/>
            <a:p>
              <a:pPr algn="ctr"/>
              <a:r>
                <a:rPr kumimoji="1" lang="en-US" altLang="ja-JP" sz="2400" dirty="0"/>
                <a:t>bug-fix</a:t>
              </a:r>
              <a:endParaRPr kumimoji="1" lang="ja-JP" altLang="en-US" sz="2400" dirty="0"/>
            </a:p>
          </p:txBody>
        </p:sp>
      </p:grpSp>
    </p:spTree>
    <p:extLst>
      <p:ext uri="{BB962C8B-B14F-4D97-AF65-F5344CB8AC3E}">
        <p14:creationId xmlns:p14="http://schemas.microsoft.com/office/powerpoint/2010/main" val="116459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916951-DC80-4D3B-95A2-F161F7928729}"/>
              </a:ext>
            </a:extLst>
          </p:cNvPr>
          <p:cNvSpPr>
            <a:spLocks noGrp="1"/>
          </p:cNvSpPr>
          <p:nvPr>
            <p:ph type="title"/>
          </p:nvPr>
        </p:nvSpPr>
        <p:spPr/>
        <p:txBody>
          <a:bodyPr/>
          <a:lstStyle/>
          <a:p>
            <a:r>
              <a:rPr lang="ja-JP" altLang="en-US" dirty="0"/>
              <a:t>こうなる前にバージョン管理ツールを使おう</a:t>
            </a:r>
            <a:endParaRPr kumimoji="1" lang="ja-JP" altLang="en-US" dirty="0"/>
          </a:p>
        </p:txBody>
      </p:sp>
      <p:sp>
        <p:nvSpPr>
          <p:cNvPr id="4" name="日付プレースホルダー 3">
            <a:extLst>
              <a:ext uri="{FF2B5EF4-FFF2-40B4-BE49-F238E27FC236}">
                <a16:creationId xmlns:a16="http://schemas.microsoft.com/office/drawing/2014/main" id="{33CA350F-7E3B-4A35-B38A-3667A0382C4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0F65A4E-BE4F-48F6-B168-2428D42D46A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DA417EBF-BC8E-42C8-AEE2-EBB6DDC4583A}"/>
              </a:ext>
            </a:extLst>
          </p:cNvPr>
          <p:cNvSpPr>
            <a:spLocks noGrp="1"/>
          </p:cNvSpPr>
          <p:nvPr>
            <p:ph type="sldNum" sz="quarter" idx="4"/>
          </p:nvPr>
        </p:nvSpPr>
        <p:spPr/>
        <p:txBody>
          <a:bodyPr/>
          <a:lstStyle/>
          <a:p>
            <a:fld id="{BD84B515-6EF4-D642-B309-5ED90DAA2A6E}" type="slidenum">
              <a:rPr kumimoji="1" lang="ja-JP" altLang="en-US" smtClean="0"/>
              <a:t>11</a:t>
            </a:fld>
            <a:endParaRPr kumimoji="1" lang="ja-JP" altLang="en-US"/>
          </a:p>
        </p:txBody>
      </p:sp>
      <p:pic>
        <p:nvPicPr>
          <p:cNvPr id="8" name="図 7">
            <a:extLst>
              <a:ext uri="{FF2B5EF4-FFF2-40B4-BE49-F238E27FC236}">
                <a16:creationId xmlns:a16="http://schemas.microsoft.com/office/drawing/2014/main" id="{983B00F1-FC0B-48FF-863C-CA6BD7839F75}"/>
              </a:ext>
            </a:extLst>
          </p:cNvPr>
          <p:cNvPicPr>
            <a:picLocks noChangeAspect="1"/>
          </p:cNvPicPr>
          <p:nvPr/>
        </p:nvPicPr>
        <p:blipFill>
          <a:blip r:embed="rId3"/>
          <a:stretch>
            <a:fillRect/>
          </a:stretch>
        </p:blipFill>
        <p:spPr>
          <a:xfrm>
            <a:off x="2835142" y="2610579"/>
            <a:ext cx="3494982" cy="4115234"/>
          </a:xfrm>
          <a:prstGeom prst="rect">
            <a:avLst/>
          </a:prstGeom>
        </p:spPr>
      </p:pic>
      <p:pic>
        <p:nvPicPr>
          <p:cNvPr id="10" name="図 9">
            <a:extLst>
              <a:ext uri="{FF2B5EF4-FFF2-40B4-BE49-F238E27FC236}">
                <a16:creationId xmlns:a16="http://schemas.microsoft.com/office/drawing/2014/main" id="{756C4D21-E2EC-402A-9B2C-6F47FA084AD1}"/>
              </a:ext>
            </a:extLst>
          </p:cNvPr>
          <p:cNvPicPr>
            <a:picLocks noChangeAspect="1"/>
          </p:cNvPicPr>
          <p:nvPr/>
        </p:nvPicPr>
        <p:blipFill>
          <a:blip r:embed="rId4"/>
          <a:stretch>
            <a:fillRect/>
          </a:stretch>
        </p:blipFill>
        <p:spPr>
          <a:xfrm>
            <a:off x="253245" y="1335647"/>
            <a:ext cx="1387948" cy="1162124"/>
          </a:xfrm>
          <a:prstGeom prst="rect">
            <a:avLst/>
          </a:prstGeom>
        </p:spPr>
      </p:pic>
      <p:pic>
        <p:nvPicPr>
          <p:cNvPr id="12" name="図 11">
            <a:extLst>
              <a:ext uri="{FF2B5EF4-FFF2-40B4-BE49-F238E27FC236}">
                <a16:creationId xmlns:a16="http://schemas.microsoft.com/office/drawing/2014/main" id="{20AC85BA-A4CF-42A2-8254-34F19A8A3ACE}"/>
              </a:ext>
            </a:extLst>
          </p:cNvPr>
          <p:cNvPicPr>
            <a:picLocks noChangeAspect="1"/>
          </p:cNvPicPr>
          <p:nvPr/>
        </p:nvPicPr>
        <p:blipFill>
          <a:blip r:embed="rId4"/>
          <a:stretch>
            <a:fillRect/>
          </a:stretch>
        </p:blipFill>
        <p:spPr>
          <a:xfrm>
            <a:off x="1840885" y="1335647"/>
            <a:ext cx="1387948" cy="1162124"/>
          </a:xfrm>
          <a:prstGeom prst="rect">
            <a:avLst/>
          </a:prstGeom>
        </p:spPr>
      </p:pic>
      <p:pic>
        <p:nvPicPr>
          <p:cNvPr id="13" name="図 12">
            <a:extLst>
              <a:ext uri="{FF2B5EF4-FFF2-40B4-BE49-F238E27FC236}">
                <a16:creationId xmlns:a16="http://schemas.microsoft.com/office/drawing/2014/main" id="{0550EE74-9F69-4F10-B4EF-46093A09598B}"/>
              </a:ext>
            </a:extLst>
          </p:cNvPr>
          <p:cNvPicPr>
            <a:picLocks noChangeAspect="1"/>
          </p:cNvPicPr>
          <p:nvPr/>
        </p:nvPicPr>
        <p:blipFill>
          <a:blip r:embed="rId4"/>
          <a:stretch>
            <a:fillRect/>
          </a:stretch>
        </p:blipFill>
        <p:spPr>
          <a:xfrm>
            <a:off x="6062087" y="1335647"/>
            <a:ext cx="1387948" cy="1162124"/>
          </a:xfrm>
          <a:prstGeom prst="rect">
            <a:avLst/>
          </a:prstGeom>
        </p:spPr>
      </p:pic>
      <p:pic>
        <p:nvPicPr>
          <p:cNvPr id="14" name="図 13">
            <a:extLst>
              <a:ext uri="{FF2B5EF4-FFF2-40B4-BE49-F238E27FC236}">
                <a16:creationId xmlns:a16="http://schemas.microsoft.com/office/drawing/2014/main" id="{84CAEB2E-A2F2-4799-AAC9-AEBF5DB4C299}"/>
              </a:ext>
            </a:extLst>
          </p:cNvPr>
          <p:cNvPicPr>
            <a:picLocks noChangeAspect="1"/>
          </p:cNvPicPr>
          <p:nvPr/>
        </p:nvPicPr>
        <p:blipFill>
          <a:blip r:embed="rId4"/>
          <a:stretch>
            <a:fillRect/>
          </a:stretch>
        </p:blipFill>
        <p:spPr>
          <a:xfrm>
            <a:off x="7649727" y="1335647"/>
            <a:ext cx="1387948" cy="1162124"/>
          </a:xfrm>
          <a:prstGeom prst="rect">
            <a:avLst/>
          </a:prstGeom>
        </p:spPr>
      </p:pic>
      <p:pic>
        <p:nvPicPr>
          <p:cNvPr id="15" name="図 14">
            <a:extLst>
              <a:ext uri="{FF2B5EF4-FFF2-40B4-BE49-F238E27FC236}">
                <a16:creationId xmlns:a16="http://schemas.microsoft.com/office/drawing/2014/main" id="{0BF34A8A-22C2-46C4-AAD6-A7929D25C536}"/>
              </a:ext>
            </a:extLst>
          </p:cNvPr>
          <p:cNvPicPr>
            <a:picLocks noChangeAspect="1"/>
          </p:cNvPicPr>
          <p:nvPr/>
        </p:nvPicPr>
        <p:blipFill>
          <a:blip r:embed="rId4"/>
          <a:stretch>
            <a:fillRect/>
          </a:stretch>
        </p:blipFill>
        <p:spPr>
          <a:xfrm>
            <a:off x="253245" y="2393236"/>
            <a:ext cx="1387948" cy="1162124"/>
          </a:xfrm>
          <a:prstGeom prst="rect">
            <a:avLst/>
          </a:prstGeom>
        </p:spPr>
      </p:pic>
      <p:pic>
        <p:nvPicPr>
          <p:cNvPr id="16" name="図 15">
            <a:extLst>
              <a:ext uri="{FF2B5EF4-FFF2-40B4-BE49-F238E27FC236}">
                <a16:creationId xmlns:a16="http://schemas.microsoft.com/office/drawing/2014/main" id="{F007EF0B-6E6F-4E37-997B-5BCF127ED5E4}"/>
              </a:ext>
            </a:extLst>
          </p:cNvPr>
          <p:cNvPicPr>
            <a:picLocks noChangeAspect="1"/>
          </p:cNvPicPr>
          <p:nvPr/>
        </p:nvPicPr>
        <p:blipFill>
          <a:blip r:embed="rId4"/>
          <a:stretch>
            <a:fillRect/>
          </a:stretch>
        </p:blipFill>
        <p:spPr>
          <a:xfrm>
            <a:off x="1840885" y="2393236"/>
            <a:ext cx="1387948" cy="1162124"/>
          </a:xfrm>
          <a:prstGeom prst="rect">
            <a:avLst/>
          </a:prstGeom>
        </p:spPr>
      </p:pic>
      <p:pic>
        <p:nvPicPr>
          <p:cNvPr id="17" name="図 16">
            <a:extLst>
              <a:ext uri="{FF2B5EF4-FFF2-40B4-BE49-F238E27FC236}">
                <a16:creationId xmlns:a16="http://schemas.microsoft.com/office/drawing/2014/main" id="{FBAF588E-6102-4BBE-AEA7-188754C6E7F7}"/>
              </a:ext>
            </a:extLst>
          </p:cNvPr>
          <p:cNvPicPr>
            <a:picLocks noChangeAspect="1"/>
          </p:cNvPicPr>
          <p:nvPr/>
        </p:nvPicPr>
        <p:blipFill>
          <a:blip r:embed="rId4"/>
          <a:stretch>
            <a:fillRect/>
          </a:stretch>
        </p:blipFill>
        <p:spPr>
          <a:xfrm>
            <a:off x="6062087" y="2393236"/>
            <a:ext cx="1387948" cy="1162124"/>
          </a:xfrm>
          <a:prstGeom prst="rect">
            <a:avLst/>
          </a:prstGeom>
        </p:spPr>
      </p:pic>
      <p:pic>
        <p:nvPicPr>
          <p:cNvPr id="18" name="図 17">
            <a:extLst>
              <a:ext uri="{FF2B5EF4-FFF2-40B4-BE49-F238E27FC236}">
                <a16:creationId xmlns:a16="http://schemas.microsoft.com/office/drawing/2014/main" id="{9C67C78A-6DCE-4074-AA77-D0F0B47DF989}"/>
              </a:ext>
            </a:extLst>
          </p:cNvPr>
          <p:cNvPicPr>
            <a:picLocks noChangeAspect="1"/>
          </p:cNvPicPr>
          <p:nvPr/>
        </p:nvPicPr>
        <p:blipFill>
          <a:blip r:embed="rId4"/>
          <a:stretch>
            <a:fillRect/>
          </a:stretch>
        </p:blipFill>
        <p:spPr>
          <a:xfrm>
            <a:off x="7649727" y="2393236"/>
            <a:ext cx="1387948" cy="1162124"/>
          </a:xfrm>
          <a:prstGeom prst="rect">
            <a:avLst/>
          </a:prstGeom>
        </p:spPr>
      </p:pic>
      <p:pic>
        <p:nvPicPr>
          <p:cNvPr id="19" name="図 18">
            <a:extLst>
              <a:ext uri="{FF2B5EF4-FFF2-40B4-BE49-F238E27FC236}">
                <a16:creationId xmlns:a16="http://schemas.microsoft.com/office/drawing/2014/main" id="{F03AC426-680F-4D8C-B65F-FCB17D9547A3}"/>
              </a:ext>
            </a:extLst>
          </p:cNvPr>
          <p:cNvPicPr>
            <a:picLocks noChangeAspect="1"/>
          </p:cNvPicPr>
          <p:nvPr/>
        </p:nvPicPr>
        <p:blipFill>
          <a:blip r:embed="rId4"/>
          <a:stretch>
            <a:fillRect/>
          </a:stretch>
        </p:blipFill>
        <p:spPr>
          <a:xfrm>
            <a:off x="253245" y="3555360"/>
            <a:ext cx="1387948" cy="1162124"/>
          </a:xfrm>
          <a:prstGeom prst="rect">
            <a:avLst/>
          </a:prstGeom>
        </p:spPr>
      </p:pic>
      <p:pic>
        <p:nvPicPr>
          <p:cNvPr id="20" name="図 19">
            <a:extLst>
              <a:ext uri="{FF2B5EF4-FFF2-40B4-BE49-F238E27FC236}">
                <a16:creationId xmlns:a16="http://schemas.microsoft.com/office/drawing/2014/main" id="{5EC142DB-6F87-4DD4-B62C-7BEF3967285A}"/>
              </a:ext>
            </a:extLst>
          </p:cNvPr>
          <p:cNvPicPr>
            <a:picLocks noChangeAspect="1"/>
          </p:cNvPicPr>
          <p:nvPr/>
        </p:nvPicPr>
        <p:blipFill>
          <a:blip r:embed="rId4"/>
          <a:stretch>
            <a:fillRect/>
          </a:stretch>
        </p:blipFill>
        <p:spPr>
          <a:xfrm>
            <a:off x="1840885" y="3555360"/>
            <a:ext cx="1387948" cy="1162124"/>
          </a:xfrm>
          <a:prstGeom prst="rect">
            <a:avLst/>
          </a:prstGeom>
        </p:spPr>
      </p:pic>
      <p:pic>
        <p:nvPicPr>
          <p:cNvPr id="21" name="図 20">
            <a:extLst>
              <a:ext uri="{FF2B5EF4-FFF2-40B4-BE49-F238E27FC236}">
                <a16:creationId xmlns:a16="http://schemas.microsoft.com/office/drawing/2014/main" id="{546DE19C-D19D-4804-A351-A580D2F2D9C7}"/>
              </a:ext>
            </a:extLst>
          </p:cNvPr>
          <p:cNvPicPr>
            <a:picLocks noChangeAspect="1"/>
          </p:cNvPicPr>
          <p:nvPr/>
        </p:nvPicPr>
        <p:blipFill>
          <a:blip r:embed="rId4"/>
          <a:stretch>
            <a:fillRect/>
          </a:stretch>
        </p:blipFill>
        <p:spPr>
          <a:xfrm>
            <a:off x="6062087" y="3555360"/>
            <a:ext cx="1387948" cy="1162124"/>
          </a:xfrm>
          <a:prstGeom prst="rect">
            <a:avLst/>
          </a:prstGeom>
        </p:spPr>
      </p:pic>
      <p:pic>
        <p:nvPicPr>
          <p:cNvPr id="22" name="図 21">
            <a:extLst>
              <a:ext uri="{FF2B5EF4-FFF2-40B4-BE49-F238E27FC236}">
                <a16:creationId xmlns:a16="http://schemas.microsoft.com/office/drawing/2014/main" id="{A2E281D5-C81A-407E-9723-868731A86B2F}"/>
              </a:ext>
            </a:extLst>
          </p:cNvPr>
          <p:cNvPicPr>
            <a:picLocks noChangeAspect="1"/>
          </p:cNvPicPr>
          <p:nvPr/>
        </p:nvPicPr>
        <p:blipFill>
          <a:blip r:embed="rId4"/>
          <a:stretch>
            <a:fillRect/>
          </a:stretch>
        </p:blipFill>
        <p:spPr>
          <a:xfrm>
            <a:off x="7649727" y="3555360"/>
            <a:ext cx="1387948" cy="1162124"/>
          </a:xfrm>
          <a:prstGeom prst="rect">
            <a:avLst/>
          </a:prstGeom>
        </p:spPr>
      </p:pic>
      <p:pic>
        <p:nvPicPr>
          <p:cNvPr id="23" name="図 22">
            <a:extLst>
              <a:ext uri="{FF2B5EF4-FFF2-40B4-BE49-F238E27FC236}">
                <a16:creationId xmlns:a16="http://schemas.microsoft.com/office/drawing/2014/main" id="{A2F6E2D3-F766-41F3-B5A6-4872AE09B43F}"/>
              </a:ext>
            </a:extLst>
          </p:cNvPr>
          <p:cNvPicPr>
            <a:picLocks noChangeAspect="1"/>
          </p:cNvPicPr>
          <p:nvPr/>
        </p:nvPicPr>
        <p:blipFill>
          <a:blip r:embed="rId4"/>
          <a:stretch>
            <a:fillRect/>
          </a:stretch>
        </p:blipFill>
        <p:spPr>
          <a:xfrm>
            <a:off x="253245" y="4622704"/>
            <a:ext cx="1387948" cy="1162124"/>
          </a:xfrm>
          <a:prstGeom prst="rect">
            <a:avLst/>
          </a:prstGeom>
        </p:spPr>
      </p:pic>
      <p:pic>
        <p:nvPicPr>
          <p:cNvPr id="24" name="図 23">
            <a:extLst>
              <a:ext uri="{FF2B5EF4-FFF2-40B4-BE49-F238E27FC236}">
                <a16:creationId xmlns:a16="http://schemas.microsoft.com/office/drawing/2014/main" id="{0BB32C89-D62F-4C38-B1AE-D78BF07B0A95}"/>
              </a:ext>
            </a:extLst>
          </p:cNvPr>
          <p:cNvPicPr>
            <a:picLocks noChangeAspect="1"/>
          </p:cNvPicPr>
          <p:nvPr/>
        </p:nvPicPr>
        <p:blipFill>
          <a:blip r:embed="rId4"/>
          <a:stretch>
            <a:fillRect/>
          </a:stretch>
        </p:blipFill>
        <p:spPr>
          <a:xfrm>
            <a:off x="1840885" y="4622704"/>
            <a:ext cx="1387948" cy="1162124"/>
          </a:xfrm>
          <a:prstGeom prst="rect">
            <a:avLst/>
          </a:prstGeom>
        </p:spPr>
      </p:pic>
      <p:pic>
        <p:nvPicPr>
          <p:cNvPr id="25" name="図 24">
            <a:extLst>
              <a:ext uri="{FF2B5EF4-FFF2-40B4-BE49-F238E27FC236}">
                <a16:creationId xmlns:a16="http://schemas.microsoft.com/office/drawing/2014/main" id="{B1F7EBB1-300A-446A-B204-FD95355A0F34}"/>
              </a:ext>
            </a:extLst>
          </p:cNvPr>
          <p:cNvPicPr>
            <a:picLocks noChangeAspect="1"/>
          </p:cNvPicPr>
          <p:nvPr/>
        </p:nvPicPr>
        <p:blipFill>
          <a:blip r:embed="rId4"/>
          <a:stretch>
            <a:fillRect/>
          </a:stretch>
        </p:blipFill>
        <p:spPr>
          <a:xfrm>
            <a:off x="6062087" y="4622704"/>
            <a:ext cx="1387948" cy="1162124"/>
          </a:xfrm>
          <a:prstGeom prst="rect">
            <a:avLst/>
          </a:prstGeom>
        </p:spPr>
      </p:pic>
      <p:pic>
        <p:nvPicPr>
          <p:cNvPr id="26" name="図 25">
            <a:extLst>
              <a:ext uri="{FF2B5EF4-FFF2-40B4-BE49-F238E27FC236}">
                <a16:creationId xmlns:a16="http://schemas.microsoft.com/office/drawing/2014/main" id="{F96F26DE-BC41-4191-A589-68139DBF64AF}"/>
              </a:ext>
            </a:extLst>
          </p:cNvPr>
          <p:cNvPicPr>
            <a:picLocks noChangeAspect="1"/>
          </p:cNvPicPr>
          <p:nvPr/>
        </p:nvPicPr>
        <p:blipFill>
          <a:blip r:embed="rId4"/>
          <a:stretch>
            <a:fillRect/>
          </a:stretch>
        </p:blipFill>
        <p:spPr>
          <a:xfrm>
            <a:off x="7649727" y="4622704"/>
            <a:ext cx="1387948" cy="1162124"/>
          </a:xfrm>
          <a:prstGeom prst="rect">
            <a:avLst/>
          </a:prstGeom>
        </p:spPr>
      </p:pic>
    </p:spTree>
    <p:extLst>
      <p:ext uri="{BB962C8B-B14F-4D97-AF65-F5344CB8AC3E}">
        <p14:creationId xmlns:p14="http://schemas.microsoft.com/office/powerpoint/2010/main" val="5064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t>Git</a:t>
            </a:r>
            <a:r>
              <a:rPr lang="ja-JP" altLang="en-US" dirty="0"/>
              <a:t>の基礎</a:t>
            </a:r>
            <a:endParaRPr lang="en-US" altLang="ja-JP" dirty="0"/>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12</a:t>
            </a:fld>
            <a:endParaRPr kumimoji="1" lang="ja-JP" altLang="en-US"/>
          </a:p>
        </p:txBody>
      </p:sp>
    </p:spTree>
    <p:extLst>
      <p:ext uri="{BB962C8B-B14F-4D97-AF65-F5344CB8AC3E}">
        <p14:creationId xmlns:p14="http://schemas.microsoft.com/office/powerpoint/2010/main" val="2889621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en-US" altLang="ja-JP" dirty="0"/>
              <a:t>Git</a:t>
            </a:r>
            <a:r>
              <a:rPr kumimoji="1" lang="ja-JP" altLang="en-US" dirty="0"/>
              <a:t>の基礎</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p:txBody>
          <a:bodyPr/>
          <a:lstStyle/>
          <a:p>
            <a:pPr>
              <a:spcAft>
                <a:spcPts val="1200"/>
              </a:spcAft>
            </a:pPr>
            <a:r>
              <a:rPr kumimoji="1" lang="ja-JP" altLang="en-US" dirty="0"/>
              <a:t>この章で学ぶこと</a:t>
            </a:r>
            <a:endParaRPr kumimoji="1" lang="en-US" altLang="ja-JP" dirty="0"/>
          </a:p>
          <a:p>
            <a:pPr lvl="1">
              <a:spcAft>
                <a:spcPts val="1200"/>
              </a:spcAft>
            </a:pPr>
            <a:r>
              <a:rPr kumimoji="1" lang="en-US" altLang="ja-JP" sz="2800" dirty="0"/>
              <a:t>Git</a:t>
            </a:r>
            <a:r>
              <a:rPr kumimoji="1" lang="ja-JP" altLang="en-US" sz="2800" dirty="0"/>
              <a:t>の設定</a:t>
            </a:r>
            <a:endParaRPr kumimoji="1" lang="en-US" altLang="ja-JP" sz="2800" dirty="0"/>
          </a:p>
          <a:p>
            <a:pPr lvl="2">
              <a:spcAft>
                <a:spcPts val="1200"/>
              </a:spcAft>
            </a:pPr>
            <a:r>
              <a:rPr lang="en-US" altLang="ja-JP" sz="2400" dirty="0"/>
              <a:t>config</a:t>
            </a:r>
            <a:endParaRPr kumimoji="1" lang="en-US" altLang="ja-JP" dirty="0"/>
          </a:p>
          <a:p>
            <a:pPr lvl="1">
              <a:spcAft>
                <a:spcPts val="1200"/>
              </a:spcAft>
            </a:pPr>
            <a:r>
              <a:rPr kumimoji="1" lang="ja-JP" altLang="en-US" sz="2800" dirty="0"/>
              <a:t>リポジトリの作り方・使い方</a:t>
            </a:r>
            <a:endParaRPr kumimoji="1" lang="en-US" altLang="ja-JP" sz="2800" dirty="0"/>
          </a:p>
          <a:p>
            <a:pPr lvl="2">
              <a:spcAft>
                <a:spcPts val="1200"/>
              </a:spcAft>
            </a:pPr>
            <a:r>
              <a:rPr lang="en-US" altLang="ja-JP" sz="2400" dirty="0" err="1"/>
              <a:t>init</a:t>
            </a:r>
            <a:r>
              <a:rPr lang="en-US" altLang="ja-JP" sz="2400" dirty="0"/>
              <a:t>, status, add, commit, log, reset</a:t>
            </a:r>
            <a:endParaRPr kumimoji="1" lang="en-US" altLang="ja-JP" sz="2400"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13</a:t>
            </a:fld>
            <a:endParaRPr kumimoji="1" lang="ja-JP" altLang="en-US"/>
          </a:p>
        </p:txBody>
      </p:sp>
    </p:spTree>
    <p:extLst>
      <p:ext uri="{BB962C8B-B14F-4D97-AF65-F5344CB8AC3E}">
        <p14:creationId xmlns:p14="http://schemas.microsoft.com/office/powerpoint/2010/main" val="155930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53F29-F842-4895-90D2-966C535372FC}"/>
              </a:ext>
            </a:extLst>
          </p:cNvPr>
          <p:cNvSpPr>
            <a:spLocks noGrp="1"/>
          </p:cNvSpPr>
          <p:nvPr>
            <p:ph type="title"/>
          </p:nvPr>
        </p:nvSpPr>
        <p:spPr/>
        <p:txBody>
          <a:bodyPr/>
          <a:lstStyle/>
          <a:p>
            <a:r>
              <a:rPr kumimoji="1" lang="en-US" altLang="ja-JP" dirty="0"/>
              <a:t>Git</a:t>
            </a:r>
            <a:r>
              <a:rPr kumimoji="1" lang="ja-JP" altLang="en-US" dirty="0"/>
              <a:t>の設定</a:t>
            </a:r>
          </a:p>
        </p:txBody>
      </p:sp>
      <p:sp>
        <p:nvSpPr>
          <p:cNvPr id="3" name="コンテンツ プレースホルダー 2">
            <a:extLst>
              <a:ext uri="{FF2B5EF4-FFF2-40B4-BE49-F238E27FC236}">
                <a16:creationId xmlns:a16="http://schemas.microsoft.com/office/drawing/2014/main" id="{3723EF64-3437-4C0C-B890-394FEF20A627}"/>
              </a:ext>
            </a:extLst>
          </p:cNvPr>
          <p:cNvSpPr>
            <a:spLocks noGrp="1"/>
          </p:cNvSpPr>
          <p:nvPr>
            <p:ph idx="1"/>
          </p:nvPr>
        </p:nvSpPr>
        <p:spPr>
          <a:xfrm>
            <a:off x="127592" y="1318018"/>
            <a:ext cx="8910083" cy="5158982"/>
          </a:xfrm>
        </p:spPr>
        <p:txBody>
          <a:bodyPr/>
          <a:lstStyle/>
          <a:p>
            <a:r>
              <a:rPr kumimoji="1" lang="ja-JP" altLang="en-US" dirty="0"/>
              <a:t>リポジトリを使うには</a:t>
            </a:r>
            <a:r>
              <a:rPr lang="ja-JP" altLang="en-US" dirty="0"/>
              <a:t>名前とメールアドレスが必要</a:t>
            </a:r>
            <a:endParaRPr lang="en-US" altLang="ja-JP" dirty="0"/>
          </a:p>
          <a:p>
            <a:pPr lvl="1"/>
            <a:r>
              <a:rPr kumimoji="1" lang="ja-JP" altLang="en-US" dirty="0"/>
              <a:t>誰がリポジトリに</a:t>
            </a:r>
            <a:r>
              <a:rPr lang="ja-JP" altLang="en-US" dirty="0"/>
              <a:t>ファイルを</a:t>
            </a:r>
            <a:r>
              <a:rPr kumimoji="1" lang="ja-JP" altLang="en-US" dirty="0"/>
              <a:t>登録したか明らかにするため</a:t>
            </a:r>
            <a:endParaRPr kumimoji="1" lang="en-US" altLang="ja-JP" dirty="0"/>
          </a:p>
          <a:p>
            <a:r>
              <a:rPr kumimoji="1" lang="en-US" altLang="ja-JP" dirty="0"/>
              <a:t>config</a:t>
            </a:r>
            <a:r>
              <a:rPr kumimoji="1" lang="ja-JP" altLang="en-US" dirty="0"/>
              <a:t>コマンド：</a:t>
            </a:r>
            <a:r>
              <a:rPr kumimoji="1" lang="en-US" altLang="ja-JP" dirty="0"/>
              <a:t>git</a:t>
            </a:r>
            <a:r>
              <a:rPr kumimoji="1" lang="ja-JP" altLang="en-US" dirty="0"/>
              <a:t>の設定に使う</a:t>
            </a:r>
            <a:endParaRPr kumimoji="1" lang="en-US" altLang="ja-JP" dirty="0"/>
          </a:p>
          <a:p>
            <a:pPr lvl="1"/>
            <a:r>
              <a:rPr kumimoji="1" lang="ja-JP" altLang="en-US" dirty="0"/>
              <a:t>使い方：</a:t>
            </a:r>
            <a:r>
              <a:rPr kumimoji="1" lang="en-US" altLang="ja-JP" dirty="0"/>
              <a:t>git config &lt;type&gt; &lt;</a:t>
            </a:r>
            <a:r>
              <a:rPr kumimoji="1" lang="ja-JP" altLang="en-US" dirty="0"/>
              <a:t>設定項目</a:t>
            </a:r>
            <a:r>
              <a:rPr kumimoji="1" lang="en-US" altLang="ja-JP" dirty="0"/>
              <a:t>&gt; &lt;</a:t>
            </a:r>
            <a:r>
              <a:rPr kumimoji="1" lang="ja-JP" altLang="en-US" dirty="0"/>
              <a:t>設定内容</a:t>
            </a:r>
            <a:r>
              <a:rPr kumimoji="1" lang="en-US" altLang="ja-JP" dirty="0"/>
              <a:t>&gt;</a:t>
            </a:r>
          </a:p>
          <a:p>
            <a:r>
              <a:rPr kumimoji="1" lang="ja-JP" altLang="en-US" dirty="0"/>
              <a:t>練習：</a:t>
            </a:r>
            <a:r>
              <a:rPr kumimoji="1" lang="en-US" altLang="ja-JP" dirty="0"/>
              <a:t>git</a:t>
            </a:r>
            <a:r>
              <a:rPr kumimoji="1" lang="ja-JP" altLang="en-US" dirty="0"/>
              <a:t>を使うための設定をしよう</a:t>
            </a:r>
            <a:endParaRPr kumimoji="1" lang="en-US" altLang="ja-JP" dirty="0"/>
          </a:p>
          <a:p>
            <a:pPr lvl="1"/>
            <a:r>
              <a:rPr lang="ja-JP" altLang="en-US" dirty="0"/>
              <a:t>ユーザ名とメールアドレスを設定しよう</a:t>
            </a:r>
            <a:endParaRPr lang="en-US" altLang="ja-JP" dirty="0"/>
          </a:p>
          <a:p>
            <a:pPr lvl="1"/>
            <a:r>
              <a:rPr kumimoji="1" lang="ja-JP" altLang="en-US" dirty="0"/>
              <a:t>設定を表示させてみよう</a:t>
            </a:r>
          </a:p>
        </p:txBody>
      </p:sp>
      <p:sp>
        <p:nvSpPr>
          <p:cNvPr id="4" name="日付プレースホルダー 3">
            <a:extLst>
              <a:ext uri="{FF2B5EF4-FFF2-40B4-BE49-F238E27FC236}">
                <a16:creationId xmlns:a16="http://schemas.microsoft.com/office/drawing/2014/main" id="{6D277D1B-C2E2-4540-ABDC-D4026EA7FCCA}"/>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D19C4D0-C799-4752-BE86-CBD0EA0A8015}"/>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77394DE3-2736-4F6B-8A2B-CD179852B52F}"/>
              </a:ext>
            </a:extLst>
          </p:cNvPr>
          <p:cNvSpPr>
            <a:spLocks noGrp="1"/>
          </p:cNvSpPr>
          <p:nvPr>
            <p:ph type="sldNum" sz="quarter" idx="4"/>
          </p:nvPr>
        </p:nvSpPr>
        <p:spPr/>
        <p:txBody>
          <a:bodyPr/>
          <a:lstStyle/>
          <a:p>
            <a:fld id="{BD84B515-6EF4-D642-B309-5ED90DAA2A6E}" type="slidenum">
              <a:rPr kumimoji="1" lang="ja-JP" altLang="en-US" smtClean="0"/>
              <a:t>14</a:t>
            </a:fld>
            <a:endParaRPr kumimoji="1" lang="ja-JP" altLang="en-US"/>
          </a:p>
        </p:txBody>
      </p:sp>
      <p:pic>
        <p:nvPicPr>
          <p:cNvPr id="8" name="図 7">
            <a:extLst>
              <a:ext uri="{FF2B5EF4-FFF2-40B4-BE49-F238E27FC236}">
                <a16:creationId xmlns:a16="http://schemas.microsoft.com/office/drawing/2014/main" id="{E399C1B3-5A9F-41D9-B3F3-36814A177D1B}"/>
              </a:ext>
            </a:extLst>
          </p:cNvPr>
          <p:cNvPicPr>
            <a:picLocks noChangeAspect="1"/>
          </p:cNvPicPr>
          <p:nvPr/>
        </p:nvPicPr>
        <p:blipFill>
          <a:blip r:embed="rId2"/>
          <a:stretch>
            <a:fillRect/>
          </a:stretch>
        </p:blipFill>
        <p:spPr>
          <a:xfrm>
            <a:off x="1914525" y="4531971"/>
            <a:ext cx="5314950" cy="2143125"/>
          </a:xfrm>
          <a:prstGeom prst="rect">
            <a:avLst/>
          </a:prstGeom>
        </p:spPr>
      </p:pic>
    </p:spTree>
    <p:extLst>
      <p:ext uri="{BB962C8B-B14F-4D97-AF65-F5344CB8AC3E}">
        <p14:creationId xmlns:p14="http://schemas.microsoft.com/office/powerpoint/2010/main" val="565151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4A874B-3ECD-4F90-923A-B76D22C71BDC}"/>
              </a:ext>
            </a:extLst>
          </p:cNvPr>
          <p:cNvSpPr>
            <a:spLocks noGrp="1"/>
          </p:cNvSpPr>
          <p:nvPr>
            <p:ph type="title"/>
          </p:nvPr>
        </p:nvSpPr>
        <p:spPr/>
        <p:txBody>
          <a:bodyPr/>
          <a:lstStyle/>
          <a:p>
            <a:r>
              <a:rPr kumimoji="1" lang="en-US" altLang="ja-JP" dirty="0"/>
              <a:t>Git</a:t>
            </a:r>
            <a:r>
              <a:rPr kumimoji="1" lang="ja-JP" altLang="en-US" dirty="0"/>
              <a:t>の設定は</a:t>
            </a:r>
            <a:r>
              <a:rPr kumimoji="1" lang="en-US" altLang="ja-JP" dirty="0"/>
              <a:t>~/.</a:t>
            </a:r>
            <a:r>
              <a:rPr kumimoji="1" lang="en-US" altLang="ja-JP" dirty="0" err="1"/>
              <a:t>gitconfig</a:t>
            </a:r>
            <a:r>
              <a:rPr kumimoji="1" lang="ja-JP" altLang="en-US" dirty="0"/>
              <a:t>にある</a:t>
            </a:r>
          </a:p>
        </p:txBody>
      </p:sp>
      <p:sp>
        <p:nvSpPr>
          <p:cNvPr id="3" name="コンテンツ プレースホルダー 2">
            <a:extLst>
              <a:ext uri="{FF2B5EF4-FFF2-40B4-BE49-F238E27FC236}">
                <a16:creationId xmlns:a16="http://schemas.microsoft.com/office/drawing/2014/main" id="{3C8F5FB3-985F-4057-B7A6-D5355DC78383}"/>
              </a:ext>
            </a:extLst>
          </p:cNvPr>
          <p:cNvSpPr>
            <a:spLocks noGrp="1"/>
          </p:cNvSpPr>
          <p:nvPr>
            <p:ph idx="1"/>
          </p:nvPr>
        </p:nvSpPr>
        <p:spPr/>
        <p:txBody>
          <a:bodyPr/>
          <a:lstStyle/>
          <a:p>
            <a:r>
              <a:rPr kumimoji="1" lang="en-US" altLang="ja-JP" dirty="0"/>
              <a:t>git config</a:t>
            </a:r>
            <a:r>
              <a:rPr kumimoji="1" lang="ja-JP" altLang="en-US" dirty="0"/>
              <a:t> </a:t>
            </a:r>
            <a:r>
              <a:rPr kumimoji="1" lang="en-US" altLang="ja-JP" dirty="0"/>
              <a:t>--global</a:t>
            </a:r>
            <a:r>
              <a:rPr kumimoji="1" lang="ja-JP" altLang="en-US" dirty="0"/>
              <a:t>で設定した内容は</a:t>
            </a:r>
            <a:r>
              <a:rPr kumimoji="1" lang="en-US" altLang="ja-JP" dirty="0"/>
              <a:t>~/.</a:t>
            </a:r>
            <a:r>
              <a:rPr kumimoji="1" lang="en-US" altLang="ja-JP" dirty="0" err="1"/>
              <a:t>gitconfig</a:t>
            </a:r>
            <a:r>
              <a:rPr kumimoji="1" lang="ja-JP" altLang="en-US" dirty="0"/>
              <a:t>に置かれる</a:t>
            </a:r>
            <a:endParaRPr kumimoji="1" lang="en-US" altLang="ja-JP" dirty="0"/>
          </a:p>
          <a:p>
            <a:pPr lvl="1"/>
            <a:r>
              <a:rPr lang="ja-JP" altLang="en-US" dirty="0"/>
              <a:t>このファイルを編集して設定を変更してもよいが</a:t>
            </a:r>
            <a:br>
              <a:rPr lang="en-US" altLang="ja-JP" dirty="0"/>
            </a:br>
            <a:r>
              <a:rPr lang="ja-JP" altLang="en-US" dirty="0"/>
              <a:t>正しく書かないと</a:t>
            </a:r>
            <a:r>
              <a:rPr lang="en-US" altLang="ja-JP" dirty="0"/>
              <a:t>git</a:t>
            </a:r>
            <a:r>
              <a:rPr lang="ja-JP" altLang="en-US" dirty="0"/>
              <a:t>が動かなくなる可能性がある</a:t>
            </a:r>
            <a:endParaRPr kumimoji="1" lang="ja-JP" altLang="en-US" dirty="0"/>
          </a:p>
        </p:txBody>
      </p:sp>
      <p:sp>
        <p:nvSpPr>
          <p:cNvPr id="4" name="日付プレースホルダー 3">
            <a:extLst>
              <a:ext uri="{FF2B5EF4-FFF2-40B4-BE49-F238E27FC236}">
                <a16:creationId xmlns:a16="http://schemas.microsoft.com/office/drawing/2014/main" id="{36EEEB3D-D64B-463C-9D66-2C986F266B1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E675013-9FAF-4994-A63F-88F6BBAEE2C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CDDE4304-13B5-4583-BF9E-1EFB193CE18E}"/>
              </a:ext>
            </a:extLst>
          </p:cNvPr>
          <p:cNvSpPr>
            <a:spLocks noGrp="1"/>
          </p:cNvSpPr>
          <p:nvPr>
            <p:ph type="sldNum" sz="quarter" idx="4"/>
          </p:nvPr>
        </p:nvSpPr>
        <p:spPr/>
        <p:txBody>
          <a:bodyPr/>
          <a:lstStyle/>
          <a:p>
            <a:fld id="{BD84B515-6EF4-D642-B309-5ED90DAA2A6E}"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CBD0AC23-1E4C-4B9B-B03D-8000E20C8F34}"/>
              </a:ext>
            </a:extLst>
          </p:cNvPr>
          <p:cNvPicPr>
            <a:picLocks noChangeAspect="1"/>
          </p:cNvPicPr>
          <p:nvPr/>
        </p:nvPicPr>
        <p:blipFill>
          <a:blip r:embed="rId3"/>
          <a:stretch>
            <a:fillRect/>
          </a:stretch>
        </p:blipFill>
        <p:spPr>
          <a:xfrm>
            <a:off x="1115494" y="3120632"/>
            <a:ext cx="6913013" cy="3554464"/>
          </a:xfrm>
          <a:prstGeom prst="rect">
            <a:avLst/>
          </a:prstGeom>
        </p:spPr>
      </p:pic>
    </p:spTree>
    <p:extLst>
      <p:ext uri="{BB962C8B-B14F-4D97-AF65-F5344CB8AC3E}">
        <p14:creationId xmlns:p14="http://schemas.microsoft.com/office/powerpoint/2010/main" val="2595357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1105C-7FC4-41D7-AA6D-C84357761613}"/>
              </a:ext>
            </a:extLst>
          </p:cNvPr>
          <p:cNvSpPr>
            <a:spLocks noGrp="1"/>
          </p:cNvSpPr>
          <p:nvPr>
            <p:ph type="title"/>
          </p:nvPr>
        </p:nvSpPr>
        <p:spPr/>
        <p:txBody>
          <a:bodyPr/>
          <a:lstStyle/>
          <a:p>
            <a:r>
              <a:rPr kumimoji="1" lang="ja-JP" altLang="en-US" dirty="0"/>
              <a:t>リポジトリを作る</a:t>
            </a:r>
          </a:p>
        </p:txBody>
      </p:sp>
      <p:sp>
        <p:nvSpPr>
          <p:cNvPr id="3" name="コンテンツ プレースホルダー 2">
            <a:extLst>
              <a:ext uri="{FF2B5EF4-FFF2-40B4-BE49-F238E27FC236}">
                <a16:creationId xmlns:a16="http://schemas.microsoft.com/office/drawing/2014/main" id="{5CBA4924-88A9-4125-BEBF-0873D18D307D}"/>
              </a:ext>
            </a:extLst>
          </p:cNvPr>
          <p:cNvSpPr>
            <a:spLocks noGrp="1"/>
          </p:cNvSpPr>
          <p:nvPr>
            <p:ph idx="1"/>
          </p:nvPr>
        </p:nvSpPr>
        <p:spPr/>
        <p:txBody>
          <a:bodyPr/>
          <a:lstStyle/>
          <a:p>
            <a:r>
              <a:rPr kumimoji="1" lang="en-US" altLang="ja-JP" dirty="0" err="1"/>
              <a:t>init</a:t>
            </a:r>
            <a:r>
              <a:rPr kumimoji="1" lang="ja-JP" altLang="en-US" dirty="0"/>
              <a:t>コマンド：リポジトリを作成</a:t>
            </a:r>
            <a:endParaRPr kumimoji="1" lang="en-US" altLang="ja-JP" dirty="0"/>
          </a:p>
          <a:p>
            <a:pPr lvl="1"/>
            <a:r>
              <a:rPr lang="ja-JP" altLang="en-US" dirty="0"/>
              <a:t>使い方：</a:t>
            </a:r>
            <a:r>
              <a:rPr lang="en-US" altLang="ja-JP" dirty="0"/>
              <a:t>git </a:t>
            </a:r>
            <a:r>
              <a:rPr lang="en-US" altLang="ja-JP" dirty="0" err="1"/>
              <a:t>init</a:t>
            </a:r>
            <a:endParaRPr lang="en-US" altLang="ja-JP" dirty="0"/>
          </a:p>
          <a:p>
            <a:pPr lvl="1"/>
            <a:endParaRPr lang="en-US" altLang="ja-JP" dirty="0"/>
          </a:p>
          <a:p>
            <a:r>
              <a:rPr kumimoji="1" lang="ja-JP" altLang="en-US" dirty="0"/>
              <a:t>練習：リポジトリを作成しよう</a:t>
            </a:r>
          </a:p>
        </p:txBody>
      </p:sp>
      <p:sp>
        <p:nvSpPr>
          <p:cNvPr id="4" name="日付プレースホルダー 3">
            <a:extLst>
              <a:ext uri="{FF2B5EF4-FFF2-40B4-BE49-F238E27FC236}">
                <a16:creationId xmlns:a16="http://schemas.microsoft.com/office/drawing/2014/main" id="{D2CC1619-7060-4B67-8E8E-D96C13F4356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431CBAAC-3713-44A9-ACE1-92CA1386ED5B}"/>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926E728E-4118-4A9F-B1B0-34D55242568B}"/>
              </a:ext>
            </a:extLst>
          </p:cNvPr>
          <p:cNvSpPr>
            <a:spLocks noGrp="1"/>
          </p:cNvSpPr>
          <p:nvPr>
            <p:ph type="sldNum" sz="quarter" idx="4"/>
          </p:nvPr>
        </p:nvSpPr>
        <p:spPr/>
        <p:txBody>
          <a:bodyPr/>
          <a:lstStyle/>
          <a:p>
            <a:fld id="{BD84B515-6EF4-D642-B309-5ED90DAA2A6E}" type="slidenum">
              <a:rPr kumimoji="1" lang="ja-JP" altLang="en-US" smtClean="0"/>
              <a:t>16</a:t>
            </a:fld>
            <a:endParaRPr kumimoji="1" lang="ja-JP" altLang="en-US"/>
          </a:p>
        </p:txBody>
      </p:sp>
      <p:pic>
        <p:nvPicPr>
          <p:cNvPr id="7" name="図 6">
            <a:extLst>
              <a:ext uri="{FF2B5EF4-FFF2-40B4-BE49-F238E27FC236}">
                <a16:creationId xmlns:a16="http://schemas.microsoft.com/office/drawing/2014/main" id="{EC269F98-A607-4C46-B8E0-04DC4A8A8E17}"/>
              </a:ext>
            </a:extLst>
          </p:cNvPr>
          <p:cNvPicPr>
            <a:picLocks noChangeAspect="1"/>
          </p:cNvPicPr>
          <p:nvPr/>
        </p:nvPicPr>
        <p:blipFill>
          <a:blip r:embed="rId2"/>
          <a:stretch>
            <a:fillRect/>
          </a:stretch>
        </p:blipFill>
        <p:spPr>
          <a:xfrm>
            <a:off x="698350" y="3200399"/>
            <a:ext cx="7996237" cy="3380885"/>
          </a:xfrm>
          <a:prstGeom prst="rect">
            <a:avLst/>
          </a:prstGeom>
        </p:spPr>
      </p:pic>
      <p:sp>
        <p:nvSpPr>
          <p:cNvPr id="8" name="テキスト ボックス 7">
            <a:extLst>
              <a:ext uri="{FF2B5EF4-FFF2-40B4-BE49-F238E27FC236}">
                <a16:creationId xmlns:a16="http://schemas.microsoft.com/office/drawing/2014/main" id="{A93A4C09-A4FA-40AC-93F9-D6C6BAE1FDAC}"/>
              </a:ext>
            </a:extLst>
          </p:cNvPr>
          <p:cNvSpPr txBox="1"/>
          <p:nvPr/>
        </p:nvSpPr>
        <p:spPr>
          <a:xfrm>
            <a:off x="1880565" y="6211952"/>
            <a:ext cx="2313487" cy="369332"/>
          </a:xfrm>
          <a:prstGeom prst="rect">
            <a:avLst/>
          </a:prstGeom>
          <a:noFill/>
        </p:spPr>
        <p:txBody>
          <a:bodyPr wrap="square" rtlCol="0">
            <a:spAutoFit/>
          </a:bodyPr>
          <a:lstStyle/>
          <a:p>
            <a:r>
              <a:rPr kumimoji="1" lang="en-US" altLang="ja-JP" b="1" dirty="0">
                <a:solidFill>
                  <a:schemeClr val="bg1"/>
                </a:solidFill>
              </a:rPr>
              <a:t>&lt;-”.git”</a:t>
            </a:r>
            <a:r>
              <a:rPr kumimoji="1" lang="ja-JP" altLang="en-US" b="1" dirty="0">
                <a:solidFill>
                  <a:schemeClr val="bg1"/>
                </a:solidFill>
              </a:rPr>
              <a:t>ができる！</a:t>
            </a:r>
          </a:p>
        </p:txBody>
      </p:sp>
    </p:spTree>
    <p:extLst>
      <p:ext uri="{BB962C8B-B14F-4D97-AF65-F5344CB8AC3E}">
        <p14:creationId xmlns:p14="http://schemas.microsoft.com/office/powerpoint/2010/main" val="308436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8D524-880A-4C5B-AB60-D64409CF21E2}"/>
              </a:ext>
            </a:extLst>
          </p:cNvPr>
          <p:cNvSpPr>
            <a:spLocks noGrp="1"/>
          </p:cNvSpPr>
          <p:nvPr>
            <p:ph type="title"/>
          </p:nvPr>
        </p:nvSpPr>
        <p:spPr/>
        <p:txBody>
          <a:bodyPr/>
          <a:lstStyle/>
          <a:p>
            <a:r>
              <a:rPr lang="ja-JP" altLang="en-US" dirty="0"/>
              <a:t>リポジトリに追加するファイルを作る</a:t>
            </a:r>
            <a:endParaRPr kumimoji="1" lang="ja-JP" altLang="en-US" dirty="0"/>
          </a:p>
        </p:txBody>
      </p:sp>
      <p:sp>
        <p:nvSpPr>
          <p:cNvPr id="3" name="コンテンツ プレースホルダー 2">
            <a:extLst>
              <a:ext uri="{FF2B5EF4-FFF2-40B4-BE49-F238E27FC236}">
                <a16:creationId xmlns:a16="http://schemas.microsoft.com/office/drawing/2014/main" id="{5E67AD19-ECD7-47DB-AA56-AFD834A39CCA}"/>
              </a:ext>
            </a:extLst>
          </p:cNvPr>
          <p:cNvSpPr>
            <a:spLocks noGrp="1"/>
          </p:cNvSpPr>
          <p:nvPr>
            <p:ph idx="1"/>
          </p:nvPr>
        </p:nvSpPr>
        <p:spPr/>
        <p:txBody>
          <a:bodyPr/>
          <a:lstStyle/>
          <a:p>
            <a:r>
              <a:rPr kumimoji="1" lang="ja-JP" altLang="en-US" dirty="0"/>
              <a:t>以下のファイルを作成</a:t>
            </a:r>
          </a:p>
        </p:txBody>
      </p:sp>
      <p:sp>
        <p:nvSpPr>
          <p:cNvPr id="4" name="日付プレースホルダー 3">
            <a:extLst>
              <a:ext uri="{FF2B5EF4-FFF2-40B4-BE49-F238E27FC236}">
                <a16:creationId xmlns:a16="http://schemas.microsoft.com/office/drawing/2014/main" id="{8A3DE81E-5934-45A8-94CF-4EB504E8F5DE}"/>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C956783D-7985-4985-92F4-4F105EEC06BB}"/>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45932B3-6D47-456B-A767-C2EFD7959781}"/>
              </a:ext>
            </a:extLst>
          </p:cNvPr>
          <p:cNvSpPr>
            <a:spLocks noGrp="1"/>
          </p:cNvSpPr>
          <p:nvPr>
            <p:ph type="sldNum" sz="quarter" idx="4"/>
          </p:nvPr>
        </p:nvSpPr>
        <p:spPr/>
        <p:txBody>
          <a:bodyPr/>
          <a:lstStyle/>
          <a:p>
            <a:fld id="{BD84B515-6EF4-D642-B309-5ED90DAA2A6E}" type="slidenum">
              <a:rPr kumimoji="1" lang="ja-JP" altLang="en-US" smtClean="0"/>
              <a:t>17</a:t>
            </a:fld>
            <a:endParaRPr kumimoji="1" lang="ja-JP" altLang="en-US"/>
          </a:p>
        </p:txBody>
      </p:sp>
      <p:pic>
        <p:nvPicPr>
          <p:cNvPr id="7" name="図 6">
            <a:extLst>
              <a:ext uri="{FF2B5EF4-FFF2-40B4-BE49-F238E27FC236}">
                <a16:creationId xmlns:a16="http://schemas.microsoft.com/office/drawing/2014/main" id="{AB5559AB-399B-436F-9FAB-048E12E31BD9}"/>
              </a:ext>
            </a:extLst>
          </p:cNvPr>
          <p:cNvPicPr>
            <a:picLocks noChangeAspect="1"/>
          </p:cNvPicPr>
          <p:nvPr/>
        </p:nvPicPr>
        <p:blipFill>
          <a:blip r:embed="rId2"/>
          <a:stretch>
            <a:fillRect/>
          </a:stretch>
        </p:blipFill>
        <p:spPr>
          <a:xfrm>
            <a:off x="133350" y="4387569"/>
            <a:ext cx="8877300" cy="1647825"/>
          </a:xfrm>
          <a:prstGeom prst="rect">
            <a:avLst/>
          </a:prstGeom>
        </p:spPr>
      </p:pic>
      <p:pic>
        <p:nvPicPr>
          <p:cNvPr id="9" name="図 8">
            <a:extLst>
              <a:ext uri="{FF2B5EF4-FFF2-40B4-BE49-F238E27FC236}">
                <a16:creationId xmlns:a16="http://schemas.microsoft.com/office/drawing/2014/main" id="{B6898933-8723-4F0B-9006-FECC72A1E3DF}"/>
              </a:ext>
            </a:extLst>
          </p:cNvPr>
          <p:cNvPicPr>
            <a:picLocks noChangeAspect="1"/>
          </p:cNvPicPr>
          <p:nvPr/>
        </p:nvPicPr>
        <p:blipFill>
          <a:blip r:embed="rId3"/>
          <a:stretch>
            <a:fillRect/>
          </a:stretch>
        </p:blipFill>
        <p:spPr>
          <a:xfrm>
            <a:off x="114300" y="2040964"/>
            <a:ext cx="8915400" cy="1905000"/>
          </a:xfrm>
          <a:prstGeom prst="rect">
            <a:avLst/>
          </a:prstGeom>
        </p:spPr>
      </p:pic>
    </p:spTree>
    <p:extLst>
      <p:ext uri="{BB962C8B-B14F-4D97-AF65-F5344CB8AC3E}">
        <p14:creationId xmlns:p14="http://schemas.microsoft.com/office/powerpoint/2010/main" val="685384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496CF2B0-5A22-4DDA-AF76-C743CF3CF00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239A5A8-7C05-47F2-8FB0-58867FCAE9F5}"/>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BB3D8706-D147-4AE9-92A3-35DD30110888}"/>
              </a:ext>
            </a:extLst>
          </p:cNvPr>
          <p:cNvSpPr>
            <a:spLocks noGrp="1"/>
          </p:cNvSpPr>
          <p:nvPr>
            <p:ph type="sldNum" sz="quarter" idx="4"/>
          </p:nvPr>
        </p:nvSpPr>
        <p:spPr/>
        <p:txBody>
          <a:bodyPr/>
          <a:lstStyle/>
          <a:p>
            <a:fld id="{BD84B515-6EF4-D642-B309-5ED90DAA2A6E}" type="slidenum">
              <a:rPr kumimoji="1" lang="ja-JP" altLang="en-US" smtClean="0"/>
              <a:t>18</a:t>
            </a:fld>
            <a:endParaRPr kumimoji="1" lang="ja-JP" altLang="en-US"/>
          </a:p>
        </p:txBody>
      </p:sp>
      <p:pic>
        <p:nvPicPr>
          <p:cNvPr id="7" name="図 6">
            <a:extLst>
              <a:ext uri="{FF2B5EF4-FFF2-40B4-BE49-F238E27FC236}">
                <a16:creationId xmlns:a16="http://schemas.microsoft.com/office/drawing/2014/main" id="{F42105C9-72CB-4DD9-A0A6-563547DD9229}"/>
              </a:ext>
            </a:extLst>
          </p:cNvPr>
          <p:cNvPicPr>
            <a:picLocks noChangeAspect="1"/>
          </p:cNvPicPr>
          <p:nvPr/>
        </p:nvPicPr>
        <p:blipFill>
          <a:blip r:embed="rId2"/>
          <a:stretch>
            <a:fillRect/>
          </a:stretch>
        </p:blipFill>
        <p:spPr>
          <a:xfrm>
            <a:off x="133350" y="233035"/>
            <a:ext cx="8877300" cy="1880784"/>
          </a:xfrm>
          <a:prstGeom prst="rect">
            <a:avLst/>
          </a:prstGeom>
        </p:spPr>
      </p:pic>
      <p:pic>
        <p:nvPicPr>
          <p:cNvPr id="8" name="図 7">
            <a:extLst>
              <a:ext uri="{FF2B5EF4-FFF2-40B4-BE49-F238E27FC236}">
                <a16:creationId xmlns:a16="http://schemas.microsoft.com/office/drawing/2014/main" id="{FBB21BF9-6640-4FEC-94B8-D67A0E1B3998}"/>
              </a:ext>
            </a:extLst>
          </p:cNvPr>
          <p:cNvPicPr>
            <a:picLocks noChangeAspect="1"/>
          </p:cNvPicPr>
          <p:nvPr/>
        </p:nvPicPr>
        <p:blipFill>
          <a:blip r:embed="rId3"/>
          <a:stretch>
            <a:fillRect/>
          </a:stretch>
        </p:blipFill>
        <p:spPr>
          <a:xfrm>
            <a:off x="123825" y="2179296"/>
            <a:ext cx="8896350" cy="4495800"/>
          </a:xfrm>
          <a:prstGeom prst="rect">
            <a:avLst/>
          </a:prstGeom>
        </p:spPr>
      </p:pic>
    </p:spTree>
    <p:extLst>
      <p:ext uri="{BB962C8B-B14F-4D97-AF65-F5344CB8AC3E}">
        <p14:creationId xmlns:p14="http://schemas.microsoft.com/office/powerpoint/2010/main" val="110520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B46DFA-EE16-4FC0-9EE7-CC45CE88AB17}"/>
              </a:ext>
            </a:extLst>
          </p:cNvPr>
          <p:cNvSpPr>
            <a:spLocks noGrp="1"/>
          </p:cNvSpPr>
          <p:nvPr>
            <p:ph type="title"/>
          </p:nvPr>
        </p:nvSpPr>
        <p:spPr/>
        <p:txBody>
          <a:bodyPr/>
          <a:lstStyle/>
          <a:p>
            <a:r>
              <a:rPr lang="ja-JP" altLang="en-US" dirty="0"/>
              <a:t>実はここにファイルが置いてあります</a:t>
            </a:r>
            <a:endParaRPr kumimoji="1" lang="ja-JP" altLang="en-US" dirty="0"/>
          </a:p>
        </p:txBody>
      </p:sp>
      <p:sp>
        <p:nvSpPr>
          <p:cNvPr id="3" name="コンテンツ プレースホルダー 2">
            <a:extLst>
              <a:ext uri="{FF2B5EF4-FFF2-40B4-BE49-F238E27FC236}">
                <a16:creationId xmlns:a16="http://schemas.microsoft.com/office/drawing/2014/main" id="{35C62C6C-92E0-4098-A0BF-DDBC3F448EE0}"/>
              </a:ext>
            </a:extLst>
          </p:cNvPr>
          <p:cNvSpPr>
            <a:spLocks noGrp="1"/>
          </p:cNvSpPr>
          <p:nvPr>
            <p:ph idx="1"/>
          </p:nvPr>
        </p:nvSpPr>
        <p:spPr/>
        <p:txBody>
          <a:bodyPr/>
          <a:lstStyle/>
          <a:p>
            <a:r>
              <a:rPr kumimoji="1" lang="en-US" altLang="ja-JP" dirty="0"/>
              <a:t>Web</a:t>
            </a:r>
            <a:r>
              <a:rPr kumimoji="1" lang="ja-JP" altLang="en-US" dirty="0"/>
              <a:t>においてあるのでコピーすること</a:t>
            </a:r>
            <a:endParaRPr kumimoji="1" lang="en-US" altLang="ja-JP" dirty="0"/>
          </a:p>
        </p:txBody>
      </p:sp>
      <p:sp>
        <p:nvSpPr>
          <p:cNvPr id="4" name="日付プレースホルダー 3">
            <a:extLst>
              <a:ext uri="{FF2B5EF4-FFF2-40B4-BE49-F238E27FC236}">
                <a16:creationId xmlns:a16="http://schemas.microsoft.com/office/drawing/2014/main" id="{CC7E5C89-5E07-44C1-A24B-A45FBCA5057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649FB02-C1C4-43BF-902E-D469E8E4854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EAF79FD6-0AC9-4E5A-A118-AF209CB67DFB}"/>
              </a:ext>
            </a:extLst>
          </p:cNvPr>
          <p:cNvSpPr>
            <a:spLocks noGrp="1"/>
          </p:cNvSpPr>
          <p:nvPr>
            <p:ph type="sldNum" sz="quarter" idx="4"/>
          </p:nvPr>
        </p:nvSpPr>
        <p:spPr/>
        <p:txBody>
          <a:bodyPr/>
          <a:lstStyle/>
          <a:p>
            <a:fld id="{BD84B515-6EF4-D642-B309-5ED90DAA2A6E}" type="slidenum">
              <a:rPr kumimoji="1" lang="ja-JP" altLang="en-US" smtClean="0"/>
              <a:t>19</a:t>
            </a:fld>
            <a:endParaRPr kumimoji="1" lang="ja-JP" altLang="en-US"/>
          </a:p>
        </p:txBody>
      </p:sp>
      <p:pic>
        <p:nvPicPr>
          <p:cNvPr id="8" name="図 7">
            <a:extLst>
              <a:ext uri="{FF2B5EF4-FFF2-40B4-BE49-F238E27FC236}">
                <a16:creationId xmlns:a16="http://schemas.microsoft.com/office/drawing/2014/main" id="{99FDE437-84AB-4699-BB50-77D2C888B2DC}"/>
              </a:ext>
            </a:extLst>
          </p:cNvPr>
          <p:cNvPicPr>
            <a:picLocks noChangeAspect="1"/>
          </p:cNvPicPr>
          <p:nvPr/>
        </p:nvPicPr>
        <p:blipFill>
          <a:blip r:embed="rId3"/>
          <a:stretch>
            <a:fillRect/>
          </a:stretch>
        </p:blipFill>
        <p:spPr>
          <a:xfrm>
            <a:off x="127592" y="2244056"/>
            <a:ext cx="8910083" cy="2309264"/>
          </a:xfrm>
          <a:prstGeom prst="rect">
            <a:avLst/>
          </a:prstGeom>
        </p:spPr>
      </p:pic>
    </p:spTree>
    <p:extLst>
      <p:ext uri="{BB962C8B-B14F-4D97-AF65-F5344CB8AC3E}">
        <p14:creationId xmlns:p14="http://schemas.microsoft.com/office/powerpoint/2010/main" val="422245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EBED9-D789-4686-95A7-A480FBFA8CD7}"/>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918219FD-87A1-452D-B45E-CAEAB052E4BD}"/>
              </a:ext>
            </a:extLst>
          </p:cNvPr>
          <p:cNvSpPr>
            <a:spLocks noGrp="1"/>
          </p:cNvSpPr>
          <p:nvPr>
            <p:ph idx="1"/>
          </p:nvPr>
        </p:nvSpPr>
        <p:spPr/>
        <p:txBody>
          <a:bodyPr/>
          <a:lstStyle/>
          <a:p>
            <a:r>
              <a:rPr kumimoji="1" lang="ja-JP" altLang="en-US" dirty="0"/>
              <a:t>このスライドは，私が所属していた研究室に新たに配属された学部生向けに作ったものを，加筆・修正したものです</a:t>
            </a:r>
            <a:endParaRPr kumimoji="1" lang="en-US" altLang="ja-JP" dirty="0"/>
          </a:p>
          <a:p>
            <a:r>
              <a:rPr lang="ja-JP" altLang="en-US" dirty="0"/>
              <a:t>使用する頻度の高い</a:t>
            </a:r>
            <a:r>
              <a:rPr lang="en-US" altLang="ja-JP" dirty="0"/>
              <a:t>Git</a:t>
            </a:r>
            <a:r>
              <a:rPr lang="ja-JP" altLang="en-US" dirty="0"/>
              <a:t>の機能と関連するコンテンツに焦点を当て，簡単な</a:t>
            </a:r>
            <a:r>
              <a:rPr lang="en-US" altLang="ja-JP" dirty="0"/>
              <a:t>C</a:t>
            </a:r>
            <a:r>
              <a:rPr lang="ja-JP" altLang="en-US" dirty="0"/>
              <a:t>プログラムのバージョン管理をする過程で</a:t>
            </a:r>
            <a:r>
              <a:rPr lang="en-US" altLang="ja-JP" dirty="0"/>
              <a:t>Git</a:t>
            </a:r>
            <a:r>
              <a:rPr lang="ja-JP" altLang="en-US" dirty="0"/>
              <a:t>を習得することを目指しています</a:t>
            </a:r>
            <a:endParaRPr lang="en-US" altLang="ja-JP" dirty="0"/>
          </a:p>
          <a:p>
            <a:r>
              <a:rPr kumimoji="1" lang="ja-JP" altLang="en-US" dirty="0"/>
              <a:t>習得の上で困難と判断した機能や概念等に関しては</a:t>
            </a:r>
            <a:br>
              <a:rPr kumimoji="1" lang="en-US" altLang="ja-JP" dirty="0"/>
            </a:br>
            <a:r>
              <a:rPr kumimoji="1" lang="ja-JP" altLang="en-US" dirty="0"/>
              <a:t>簡単化の為に厳密さに欠ける説明をしています</a:t>
            </a:r>
            <a:endParaRPr kumimoji="1" lang="en-US" altLang="ja-JP" dirty="0"/>
          </a:p>
          <a:p>
            <a:r>
              <a:rPr lang="ja-JP" altLang="en-US" dirty="0"/>
              <a:t>より正確な情報を手に入れたい場合はリファレンスマニュアルを参照して下さい</a:t>
            </a:r>
            <a:br>
              <a:rPr lang="en-US" altLang="ja-JP" dirty="0"/>
            </a:br>
            <a:r>
              <a:rPr lang="en-US" altLang="ja-JP" dirty="0">
                <a:hlinkClick r:id="rId2"/>
              </a:rPr>
              <a:t>https://git-scm.com/docs</a:t>
            </a:r>
            <a:endParaRPr kumimoji="1" lang="ja-JP" altLang="en-US" dirty="0"/>
          </a:p>
        </p:txBody>
      </p:sp>
      <p:sp>
        <p:nvSpPr>
          <p:cNvPr id="4" name="日付プレースホルダー 3">
            <a:extLst>
              <a:ext uri="{FF2B5EF4-FFF2-40B4-BE49-F238E27FC236}">
                <a16:creationId xmlns:a16="http://schemas.microsoft.com/office/drawing/2014/main" id="{AA2D3015-4C11-40D3-806F-EF5DC9D005E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75BC172-3245-4BF6-9611-479355CCCB15}"/>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6C32DBEC-99D7-41CB-B426-85F82D3A8B4F}"/>
              </a:ext>
            </a:extLst>
          </p:cNvPr>
          <p:cNvSpPr>
            <a:spLocks noGrp="1"/>
          </p:cNvSpPr>
          <p:nvPr>
            <p:ph type="sldNum" sz="quarter" idx="4"/>
          </p:nvPr>
        </p:nvSpPr>
        <p:spPr/>
        <p:txBody>
          <a:bodyPr/>
          <a:lstStyle/>
          <a:p>
            <a:fld id="{BD84B515-6EF4-D642-B309-5ED90DAA2A6E}" type="slidenum">
              <a:rPr kumimoji="1" lang="ja-JP" altLang="en-US" smtClean="0"/>
              <a:t>2</a:t>
            </a:fld>
            <a:endParaRPr kumimoji="1" lang="ja-JP" altLang="en-US"/>
          </a:p>
        </p:txBody>
      </p:sp>
    </p:spTree>
    <p:extLst>
      <p:ext uri="{BB962C8B-B14F-4D97-AF65-F5344CB8AC3E}">
        <p14:creationId xmlns:p14="http://schemas.microsoft.com/office/powerpoint/2010/main" val="2902046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DEF2E-8F36-468A-AAA8-BF4388DBCC04}"/>
              </a:ext>
            </a:extLst>
          </p:cNvPr>
          <p:cNvSpPr>
            <a:spLocks noGrp="1"/>
          </p:cNvSpPr>
          <p:nvPr>
            <p:ph type="title"/>
          </p:nvPr>
        </p:nvSpPr>
        <p:spPr/>
        <p:txBody>
          <a:bodyPr/>
          <a:lstStyle/>
          <a:p>
            <a:r>
              <a:rPr lang="ja-JP" altLang="en-US" dirty="0"/>
              <a:t>プログラムの動作チェック</a:t>
            </a:r>
            <a:endParaRPr kumimoji="1" lang="ja-JP" altLang="en-US" dirty="0"/>
          </a:p>
        </p:txBody>
      </p:sp>
      <p:sp>
        <p:nvSpPr>
          <p:cNvPr id="3" name="コンテンツ プレースホルダー 2">
            <a:extLst>
              <a:ext uri="{FF2B5EF4-FFF2-40B4-BE49-F238E27FC236}">
                <a16:creationId xmlns:a16="http://schemas.microsoft.com/office/drawing/2014/main" id="{5144FF32-EF95-43DA-A9AC-CD5197AC8DC9}"/>
              </a:ext>
            </a:extLst>
          </p:cNvPr>
          <p:cNvSpPr>
            <a:spLocks noGrp="1"/>
          </p:cNvSpPr>
          <p:nvPr>
            <p:ph idx="1"/>
          </p:nvPr>
        </p:nvSpPr>
        <p:spPr/>
        <p:txBody>
          <a:bodyPr/>
          <a:lstStyle/>
          <a:p>
            <a:r>
              <a:rPr kumimoji="1" lang="en-US" altLang="ja-JP" dirty="0"/>
              <a:t>make</a:t>
            </a:r>
            <a:r>
              <a:rPr kumimoji="1" lang="ja-JP" altLang="en-US" dirty="0"/>
              <a:t>コマンドでビルドする</a:t>
            </a:r>
            <a:endParaRPr kumimoji="1" lang="en-US" altLang="ja-JP" dirty="0"/>
          </a:p>
          <a:p>
            <a:r>
              <a:rPr lang="ja-JP" altLang="en-US" dirty="0"/>
              <a:t>確認が終わったら</a:t>
            </a:r>
            <a:r>
              <a:rPr lang="en-US" altLang="ja-JP" b="1" dirty="0"/>
              <a:t>`make clean`</a:t>
            </a:r>
            <a:r>
              <a:rPr lang="ja-JP" altLang="en-US" b="1" dirty="0"/>
              <a:t>で生成物を削除</a:t>
            </a:r>
            <a:endParaRPr kumimoji="1" lang="ja-JP" altLang="en-US" b="1" dirty="0"/>
          </a:p>
        </p:txBody>
      </p:sp>
      <p:sp>
        <p:nvSpPr>
          <p:cNvPr id="4" name="日付プレースホルダー 3">
            <a:extLst>
              <a:ext uri="{FF2B5EF4-FFF2-40B4-BE49-F238E27FC236}">
                <a16:creationId xmlns:a16="http://schemas.microsoft.com/office/drawing/2014/main" id="{C03F6CEA-2F3F-4DF3-92E7-A3D41596F9F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F9DFDB5-CC76-4D49-A871-987E8CE9121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BB018028-FED5-4D84-97FC-F06E36E571CD}"/>
              </a:ext>
            </a:extLst>
          </p:cNvPr>
          <p:cNvSpPr>
            <a:spLocks noGrp="1"/>
          </p:cNvSpPr>
          <p:nvPr>
            <p:ph type="sldNum" sz="quarter" idx="4"/>
          </p:nvPr>
        </p:nvSpPr>
        <p:spPr/>
        <p:txBody>
          <a:bodyPr/>
          <a:lstStyle/>
          <a:p>
            <a:fld id="{BD84B515-6EF4-D642-B309-5ED90DAA2A6E}" type="slidenum">
              <a:rPr kumimoji="1" lang="ja-JP" altLang="en-US" smtClean="0"/>
              <a:t>20</a:t>
            </a:fld>
            <a:endParaRPr kumimoji="1" lang="ja-JP" altLang="en-US"/>
          </a:p>
        </p:txBody>
      </p:sp>
      <p:pic>
        <p:nvPicPr>
          <p:cNvPr id="9" name="図 8">
            <a:extLst>
              <a:ext uri="{FF2B5EF4-FFF2-40B4-BE49-F238E27FC236}">
                <a16:creationId xmlns:a16="http://schemas.microsoft.com/office/drawing/2014/main" id="{03DFE94C-8F7E-41FE-9CC0-AA5DDE5F5B60}"/>
              </a:ext>
            </a:extLst>
          </p:cNvPr>
          <p:cNvPicPr>
            <a:picLocks noChangeAspect="1"/>
          </p:cNvPicPr>
          <p:nvPr/>
        </p:nvPicPr>
        <p:blipFill>
          <a:blip r:embed="rId2"/>
          <a:stretch>
            <a:fillRect/>
          </a:stretch>
        </p:blipFill>
        <p:spPr>
          <a:xfrm>
            <a:off x="1626117" y="2392219"/>
            <a:ext cx="5891766" cy="4152034"/>
          </a:xfrm>
          <a:prstGeom prst="rect">
            <a:avLst/>
          </a:prstGeom>
        </p:spPr>
      </p:pic>
    </p:spTree>
    <p:extLst>
      <p:ext uri="{BB962C8B-B14F-4D97-AF65-F5344CB8AC3E}">
        <p14:creationId xmlns:p14="http://schemas.microsoft.com/office/powerpoint/2010/main" val="217058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CD5EE2-62CC-41B3-87E8-E9CAAEA0ACA2}"/>
              </a:ext>
            </a:extLst>
          </p:cNvPr>
          <p:cNvSpPr>
            <a:spLocks noGrp="1"/>
          </p:cNvSpPr>
          <p:nvPr>
            <p:ph type="title"/>
          </p:nvPr>
        </p:nvSpPr>
        <p:spPr/>
        <p:txBody>
          <a:bodyPr/>
          <a:lstStyle/>
          <a:p>
            <a:r>
              <a:rPr kumimoji="1" lang="ja-JP" altLang="en-US" dirty="0"/>
              <a:t>リポジトリの状態を確認する</a:t>
            </a:r>
          </a:p>
        </p:txBody>
      </p:sp>
      <p:sp>
        <p:nvSpPr>
          <p:cNvPr id="3" name="コンテンツ プレースホルダー 2">
            <a:extLst>
              <a:ext uri="{FF2B5EF4-FFF2-40B4-BE49-F238E27FC236}">
                <a16:creationId xmlns:a16="http://schemas.microsoft.com/office/drawing/2014/main" id="{4E67D2F4-A566-4871-AF81-852A446C3E9A}"/>
              </a:ext>
            </a:extLst>
          </p:cNvPr>
          <p:cNvSpPr>
            <a:spLocks noGrp="1"/>
          </p:cNvSpPr>
          <p:nvPr>
            <p:ph idx="1"/>
          </p:nvPr>
        </p:nvSpPr>
        <p:spPr/>
        <p:txBody>
          <a:bodyPr/>
          <a:lstStyle/>
          <a:p>
            <a:r>
              <a:rPr kumimoji="1" lang="en-US" altLang="ja-JP" dirty="0"/>
              <a:t>status</a:t>
            </a:r>
            <a:r>
              <a:rPr kumimoji="1" lang="ja-JP" altLang="en-US" dirty="0"/>
              <a:t>コマンド：ディレクトリ内のファイルの状態を表示する</a:t>
            </a:r>
            <a:endParaRPr kumimoji="1" lang="en-US" altLang="ja-JP" dirty="0"/>
          </a:p>
          <a:p>
            <a:pPr lvl="1"/>
            <a:endParaRPr lang="en-US" altLang="ja-JP" dirty="0"/>
          </a:p>
          <a:p>
            <a:r>
              <a:rPr kumimoji="1" lang="ja-JP" altLang="en-US" dirty="0"/>
              <a:t>練習：</a:t>
            </a:r>
            <a:r>
              <a:rPr kumimoji="1" lang="en-US" altLang="ja-JP" dirty="0"/>
              <a:t>status</a:t>
            </a:r>
            <a:r>
              <a:rPr kumimoji="1" lang="ja-JP" altLang="en-US" dirty="0"/>
              <a:t>コマンドを実行してみよう</a:t>
            </a:r>
          </a:p>
        </p:txBody>
      </p:sp>
      <p:sp>
        <p:nvSpPr>
          <p:cNvPr id="4" name="日付プレースホルダー 3">
            <a:extLst>
              <a:ext uri="{FF2B5EF4-FFF2-40B4-BE49-F238E27FC236}">
                <a16:creationId xmlns:a16="http://schemas.microsoft.com/office/drawing/2014/main" id="{62AAC4D9-F997-4125-9A58-469DC4C5D73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0FF2A12-C3B4-43B0-BFDD-A0DF04A74529}"/>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E9C3A2C9-8A78-44A6-B3BA-697DFE63CFBF}"/>
              </a:ext>
            </a:extLst>
          </p:cNvPr>
          <p:cNvSpPr>
            <a:spLocks noGrp="1"/>
          </p:cNvSpPr>
          <p:nvPr>
            <p:ph type="sldNum" sz="quarter" idx="4"/>
          </p:nvPr>
        </p:nvSpPr>
        <p:spPr/>
        <p:txBody>
          <a:bodyPr/>
          <a:lstStyle/>
          <a:p>
            <a:fld id="{BD84B515-6EF4-D642-B309-5ED90DAA2A6E}"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757DCEBB-B592-4E0B-8AD0-C178C19BF267}"/>
              </a:ext>
            </a:extLst>
          </p:cNvPr>
          <p:cNvPicPr>
            <a:picLocks noChangeAspect="1"/>
          </p:cNvPicPr>
          <p:nvPr/>
        </p:nvPicPr>
        <p:blipFill>
          <a:blip r:embed="rId2"/>
          <a:stretch>
            <a:fillRect/>
          </a:stretch>
        </p:blipFill>
        <p:spPr>
          <a:xfrm>
            <a:off x="1157287" y="3267652"/>
            <a:ext cx="6829425" cy="3333750"/>
          </a:xfrm>
          <a:prstGeom prst="rect">
            <a:avLst/>
          </a:prstGeom>
        </p:spPr>
      </p:pic>
    </p:spTree>
    <p:extLst>
      <p:ext uri="{BB962C8B-B14F-4D97-AF65-F5344CB8AC3E}">
        <p14:creationId xmlns:p14="http://schemas.microsoft.com/office/powerpoint/2010/main" val="1211092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22</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269954" y="4046016"/>
            <a:ext cx="2741102" cy="461665"/>
          </a:xfrm>
          <a:prstGeom prst="rect">
            <a:avLst/>
          </a:prstGeom>
          <a:noFill/>
        </p:spPr>
        <p:txBody>
          <a:bodyPr wrap="square" rtlCol="0">
            <a:spAutoFit/>
          </a:bodyPr>
          <a:lstStyle/>
          <a:p>
            <a:pPr algn="ctr"/>
            <a:r>
              <a:rPr kumimoji="1" lang="ja-JP" altLang="en-US" sz="2400" b="1" dirty="0"/>
              <a:t>ワーキングツリー</a:t>
            </a:r>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r>
              <a:rPr kumimoji="1" lang="ja-JP" altLang="en-US" dirty="0"/>
              <a:t>新規に作成されたファイル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ムッ，リポジトリには無いファイルが</a:t>
            </a:r>
            <a:br>
              <a:rPr kumimoji="1" lang="en-US" altLang="ja-JP" dirty="0">
                <a:solidFill>
                  <a:schemeClr val="tx1"/>
                </a:solidFill>
              </a:rPr>
            </a:br>
            <a:r>
              <a:rPr kumimoji="1" lang="ja-JP" altLang="en-US" dirty="0">
                <a:solidFill>
                  <a:schemeClr val="tx1"/>
                </a:solidFill>
              </a:rPr>
              <a:t>ワーキングツリーに追加されたぞ</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pic>
        <p:nvPicPr>
          <p:cNvPr id="22" name="図 21">
            <a:extLst>
              <a:ext uri="{FF2B5EF4-FFF2-40B4-BE49-F238E27FC236}">
                <a16:creationId xmlns:a16="http://schemas.microsoft.com/office/drawing/2014/main" id="{D16D7F7C-4C78-4C10-B814-63DC928A1FFE}"/>
              </a:ext>
            </a:extLst>
          </p:cNvPr>
          <p:cNvPicPr>
            <a:picLocks noChangeAspect="1"/>
          </p:cNvPicPr>
          <p:nvPr/>
        </p:nvPicPr>
        <p:blipFill>
          <a:blip r:embed="rId3"/>
          <a:stretch>
            <a:fillRect/>
          </a:stretch>
        </p:blipFill>
        <p:spPr>
          <a:xfrm>
            <a:off x="5411730" y="1229586"/>
            <a:ext cx="3625945" cy="1769987"/>
          </a:xfrm>
          <a:prstGeom prst="rect">
            <a:avLst/>
          </a:prstGeom>
        </p:spPr>
      </p:pic>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4" name="テキスト ボックス 23">
            <a:extLst>
              <a:ext uri="{FF2B5EF4-FFF2-40B4-BE49-F238E27FC236}">
                <a16:creationId xmlns:a16="http://schemas.microsoft.com/office/drawing/2014/main" id="{FE48F6C8-09B0-40F5-BA68-9CAB3C5A2BD3}"/>
              </a:ext>
            </a:extLst>
          </p:cNvPr>
          <p:cNvSpPr txBox="1"/>
          <p:nvPr/>
        </p:nvSpPr>
        <p:spPr>
          <a:xfrm>
            <a:off x="6451654" y="5394036"/>
            <a:ext cx="2216726" cy="369332"/>
          </a:xfrm>
          <a:prstGeom prst="rect">
            <a:avLst/>
          </a:prstGeom>
          <a:noFill/>
        </p:spPr>
        <p:txBody>
          <a:bodyPr wrap="square" rtlCol="0">
            <a:spAutoFit/>
          </a:bodyPr>
          <a:lstStyle/>
          <a:p>
            <a:pPr algn="ctr"/>
            <a:r>
              <a:rPr kumimoji="1" lang="ja-JP" altLang="en-US" dirty="0"/>
              <a:t>何もない</a:t>
            </a:r>
          </a:p>
        </p:txBody>
      </p:sp>
      <p:sp>
        <p:nvSpPr>
          <p:cNvPr id="26" name="テキスト ボックス 25">
            <a:extLst>
              <a:ext uri="{FF2B5EF4-FFF2-40B4-BE49-F238E27FC236}">
                <a16:creationId xmlns:a16="http://schemas.microsoft.com/office/drawing/2014/main" id="{AB758E1A-D9A4-4F9E-A154-EA010BE7B46D}"/>
              </a:ext>
            </a:extLst>
          </p:cNvPr>
          <p:cNvSpPr txBox="1"/>
          <p:nvPr/>
        </p:nvSpPr>
        <p:spPr>
          <a:xfrm>
            <a:off x="3487777" y="5206063"/>
            <a:ext cx="2357112" cy="646331"/>
          </a:xfrm>
          <a:prstGeom prst="rect">
            <a:avLst/>
          </a:prstGeom>
          <a:noFill/>
        </p:spPr>
        <p:txBody>
          <a:bodyPr wrap="square" rtlCol="0">
            <a:spAutoFit/>
          </a:bodyPr>
          <a:lstStyle/>
          <a:p>
            <a:pPr algn="ctr"/>
            <a:r>
              <a:rPr kumimoji="1" lang="ja-JP" altLang="en-US" dirty="0"/>
              <a:t>何もない</a:t>
            </a:r>
            <a:endParaRPr kumimoji="1" lang="en-US" altLang="ja-JP" dirty="0"/>
          </a:p>
          <a:p>
            <a:pPr algn="ctr"/>
            <a:r>
              <a:rPr lang="ja-JP" altLang="en-US" dirty="0"/>
              <a:t>（次ページで解説）</a:t>
            </a:r>
            <a:endParaRPr kumimoji="1" lang="ja-JP" altLang="en-US" dirty="0"/>
          </a:p>
        </p:txBody>
      </p:sp>
      <p:sp>
        <p:nvSpPr>
          <p:cNvPr id="25" name="テキスト ボックス 24">
            <a:extLst>
              <a:ext uri="{FF2B5EF4-FFF2-40B4-BE49-F238E27FC236}">
                <a16:creationId xmlns:a16="http://schemas.microsoft.com/office/drawing/2014/main" id="{59358524-ACDA-453E-B77E-077FD9B07C63}"/>
              </a:ext>
            </a:extLst>
          </p:cNvPr>
          <p:cNvSpPr txBox="1"/>
          <p:nvPr/>
        </p:nvSpPr>
        <p:spPr>
          <a:xfrm>
            <a:off x="4922203" y="3129189"/>
            <a:ext cx="4221797" cy="369332"/>
          </a:xfrm>
          <a:prstGeom prst="rect">
            <a:avLst/>
          </a:prstGeom>
          <a:noFill/>
        </p:spPr>
        <p:txBody>
          <a:bodyPr wrap="square" rtlCol="0">
            <a:spAutoFit/>
          </a:bodyPr>
          <a:lstStyle/>
          <a:p>
            <a:r>
              <a:rPr kumimoji="1" lang="en-US" altLang="ja-JP" dirty="0"/>
              <a:t>`</a:t>
            </a:r>
            <a:r>
              <a:rPr kumimoji="1" lang="ja-JP" altLang="en-US" dirty="0"/>
              <a:t>追跡されていないファイル</a:t>
            </a:r>
            <a:r>
              <a:rPr kumimoji="1" lang="en-US" altLang="ja-JP" dirty="0"/>
              <a:t>`</a:t>
            </a:r>
            <a:r>
              <a:rPr kumimoji="1" lang="ja-JP" altLang="en-US" dirty="0"/>
              <a:t>として報告</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93518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A52F6-6F77-4CBC-8106-40212D2484E1}"/>
              </a:ext>
            </a:extLst>
          </p:cNvPr>
          <p:cNvSpPr>
            <a:spLocks noGrp="1"/>
          </p:cNvSpPr>
          <p:nvPr>
            <p:ph type="title"/>
          </p:nvPr>
        </p:nvSpPr>
        <p:spPr/>
        <p:txBody>
          <a:bodyPr/>
          <a:lstStyle/>
          <a:p>
            <a:r>
              <a:rPr kumimoji="1" lang="ja-JP" altLang="en-US" dirty="0"/>
              <a:t>ステージングエリア</a:t>
            </a:r>
          </a:p>
        </p:txBody>
      </p:sp>
      <p:sp>
        <p:nvSpPr>
          <p:cNvPr id="3" name="コンテンツ プレースホルダー 2">
            <a:extLst>
              <a:ext uri="{FF2B5EF4-FFF2-40B4-BE49-F238E27FC236}">
                <a16:creationId xmlns:a16="http://schemas.microsoft.com/office/drawing/2014/main" id="{F9604AAA-E111-477F-B079-3BD685EF42ED}"/>
              </a:ext>
            </a:extLst>
          </p:cNvPr>
          <p:cNvSpPr>
            <a:spLocks noGrp="1"/>
          </p:cNvSpPr>
          <p:nvPr>
            <p:ph idx="1"/>
          </p:nvPr>
        </p:nvSpPr>
        <p:spPr>
          <a:xfrm>
            <a:off x="127592" y="1318017"/>
            <a:ext cx="8910083" cy="2220859"/>
          </a:xfrm>
        </p:spPr>
        <p:txBody>
          <a:bodyPr>
            <a:normAutofit/>
          </a:bodyPr>
          <a:lstStyle/>
          <a:p>
            <a:r>
              <a:rPr lang="en-US" altLang="ja-JP" dirty="0"/>
              <a:t>`</a:t>
            </a:r>
            <a:r>
              <a:rPr lang="ja-JP" altLang="en-US" dirty="0"/>
              <a:t>リポジトリに追加したいファイル</a:t>
            </a:r>
            <a:r>
              <a:rPr lang="en-US" altLang="ja-JP" dirty="0"/>
              <a:t>`</a:t>
            </a:r>
            <a:r>
              <a:rPr lang="ja-JP" altLang="en-US" dirty="0"/>
              <a:t>を保持しておく</a:t>
            </a:r>
            <a:endParaRPr lang="en-US" altLang="ja-JP" dirty="0"/>
          </a:p>
          <a:p>
            <a:pPr lvl="1"/>
            <a:r>
              <a:rPr lang="ja-JP" altLang="en-US" dirty="0"/>
              <a:t>中間のファイル置き場だと思えば良い</a:t>
            </a:r>
            <a:endParaRPr lang="en-US" altLang="ja-JP" dirty="0"/>
          </a:p>
          <a:p>
            <a:r>
              <a:rPr kumimoji="1" lang="en-US" altLang="ja-JP" dirty="0"/>
              <a:t>add</a:t>
            </a:r>
            <a:r>
              <a:rPr kumimoji="1" lang="ja-JP" altLang="en-US" dirty="0"/>
              <a:t>コマンドで追加したファイルは</a:t>
            </a:r>
            <a:br>
              <a:rPr kumimoji="1" lang="en-US" altLang="ja-JP" dirty="0"/>
            </a:br>
            <a:r>
              <a:rPr kumimoji="1" lang="en-US" altLang="ja-JP" dirty="0"/>
              <a:t>commit</a:t>
            </a:r>
            <a:r>
              <a:rPr kumimoji="1" lang="ja-JP" altLang="en-US" dirty="0"/>
              <a:t>コマンドでリポジトリに記録される</a:t>
            </a:r>
          </a:p>
        </p:txBody>
      </p:sp>
      <p:sp>
        <p:nvSpPr>
          <p:cNvPr id="4" name="日付プレースホルダー 3">
            <a:extLst>
              <a:ext uri="{FF2B5EF4-FFF2-40B4-BE49-F238E27FC236}">
                <a16:creationId xmlns:a16="http://schemas.microsoft.com/office/drawing/2014/main" id="{43603B7B-89A9-4C94-A99A-93A059AB503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A2E9F234-1B0F-45F8-A9CC-2CE5E95F3C7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BE879EC1-894C-4AA6-8BDF-891BDDF94E7E}"/>
              </a:ext>
            </a:extLst>
          </p:cNvPr>
          <p:cNvSpPr>
            <a:spLocks noGrp="1"/>
          </p:cNvSpPr>
          <p:nvPr>
            <p:ph type="sldNum" sz="quarter" idx="4"/>
          </p:nvPr>
        </p:nvSpPr>
        <p:spPr/>
        <p:txBody>
          <a:bodyPr/>
          <a:lstStyle/>
          <a:p>
            <a:fld id="{BD84B515-6EF4-D642-B309-5ED90DAA2A6E}" type="slidenum">
              <a:rPr kumimoji="1" lang="ja-JP" altLang="en-US" smtClean="0"/>
              <a:t>23</a:t>
            </a:fld>
            <a:endParaRPr kumimoji="1" lang="ja-JP" altLang="en-US"/>
          </a:p>
        </p:txBody>
      </p:sp>
      <p:sp>
        <p:nvSpPr>
          <p:cNvPr id="15" name="フローチャート: 複数書類 14">
            <a:extLst>
              <a:ext uri="{FF2B5EF4-FFF2-40B4-BE49-F238E27FC236}">
                <a16:creationId xmlns:a16="http://schemas.microsoft.com/office/drawing/2014/main" id="{A8277AF1-E430-45CA-AE2B-1A3037F76DBF}"/>
              </a:ext>
            </a:extLst>
          </p:cNvPr>
          <p:cNvSpPr/>
          <p:nvPr/>
        </p:nvSpPr>
        <p:spPr>
          <a:xfrm>
            <a:off x="766821"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16" name="直線コネクタ 15">
            <a:extLst>
              <a:ext uri="{FF2B5EF4-FFF2-40B4-BE49-F238E27FC236}">
                <a16:creationId xmlns:a16="http://schemas.microsoft.com/office/drawing/2014/main" id="{03585779-2AF3-4807-BBA8-39DF60D06D64}"/>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B594AF-CDC1-4432-9C5E-60948C06CDCF}"/>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FA3CBD9-11DB-4F30-9648-BB24ECB4EFC3}"/>
              </a:ext>
            </a:extLst>
          </p:cNvPr>
          <p:cNvSpPr txBox="1"/>
          <p:nvPr/>
        </p:nvSpPr>
        <p:spPr>
          <a:xfrm>
            <a:off x="202418" y="4046016"/>
            <a:ext cx="2950994"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9" name="直線コネクタ 18">
            <a:extLst>
              <a:ext uri="{FF2B5EF4-FFF2-40B4-BE49-F238E27FC236}">
                <a16:creationId xmlns:a16="http://schemas.microsoft.com/office/drawing/2014/main" id="{4BE9D55D-B38C-4265-836C-0013C502E9C5}"/>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D07DBCA-FDCE-45CC-B2CA-8BC7181B1A72}"/>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21" name="テキスト ボックス 20">
            <a:extLst>
              <a:ext uri="{FF2B5EF4-FFF2-40B4-BE49-F238E27FC236}">
                <a16:creationId xmlns:a16="http://schemas.microsoft.com/office/drawing/2014/main" id="{3D97024D-BC2A-48AD-BEF1-291E35380D9D}"/>
              </a:ext>
            </a:extLst>
          </p:cNvPr>
          <p:cNvSpPr txBox="1"/>
          <p:nvPr/>
        </p:nvSpPr>
        <p:spPr>
          <a:xfrm>
            <a:off x="6143745"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22" name="テキスト ボックス 21">
            <a:extLst>
              <a:ext uri="{FF2B5EF4-FFF2-40B4-BE49-F238E27FC236}">
                <a16:creationId xmlns:a16="http://schemas.microsoft.com/office/drawing/2014/main" id="{5C373628-5DE1-42A7-A981-D3AB7244F4A3}"/>
              </a:ext>
            </a:extLst>
          </p:cNvPr>
          <p:cNvSpPr txBox="1"/>
          <p:nvPr/>
        </p:nvSpPr>
        <p:spPr>
          <a:xfrm>
            <a:off x="202411" y="6065803"/>
            <a:ext cx="2951007" cy="646331"/>
          </a:xfrm>
          <a:prstGeom prst="rect">
            <a:avLst/>
          </a:prstGeom>
          <a:noFill/>
        </p:spPr>
        <p:txBody>
          <a:bodyPr wrap="square" rtlCol="0">
            <a:spAutoFit/>
          </a:bodyPr>
          <a:lstStyle/>
          <a:p>
            <a:pPr algn="ctr"/>
            <a:r>
              <a:rPr kumimoji="1" lang="ja-JP" altLang="en-US" dirty="0"/>
              <a:t>新規に作成</a:t>
            </a:r>
            <a:r>
              <a:rPr lang="ja-JP" altLang="en-US" dirty="0"/>
              <a:t>，または変更が加えられた</a:t>
            </a:r>
            <a:r>
              <a:rPr kumimoji="1" lang="ja-JP" altLang="en-US" dirty="0"/>
              <a:t>ファイル</a:t>
            </a:r>
          </a:p>
        </p:txBody>
      </p:sp>
      <p:grpSp>
        <p:nvGrpSpPr>
          <p:cNvPr id="33" name="グループ化 32">
            <a:extLst>
              <a:ext uri="{FF2B5EF4-FFF2-40B4-BE49-F238E27FC236}">
                <a16:creationId xmlns:a16="http://schemas.microsoft.com/office/drawing/2014/main" id="{51C4C99C-76AC-42A6-B690-1722AD8EDF8D}"/>
              </a:ext>
            </a:extLst>
          </p:cNvPr>
          <p:cNvGrpSpPr/>
          <p:nvPr/>
        </p:nvGrpSpPr>
        <p:grpSpPr>
          <a:xfrm>
            <a:off x="2703804" y="4767279"/>
            <a:ext cx="3140628" cy="1806355"/>
            <a:chOff x="2703804" y="4767279"/>
            <a:chExt cx="3140628" cy="1806355"/>
          </a:xfrm>
        </p:grpSpPr>
        <p:sp>
          <p:nvSpPr>
            <p:cNvPr id="25" name="フローチャート: 複数書類 24">
              <a:extLst>
                <a:ext uri="{FF2B5EF4-FFF2-40B4-BE49-F238E27FC236}">
                  <a16:creationId xmlns:a16="http://schemas.microsoft.com/office/drawing/2014/main" id="{837DABB6-D560-4017-A547-1CF0CDE52511}"/>
                </a:ext>
              </a:extLst>
            </p:cNvPr>
            <p:cNvSpPr/>
            <p:nvPr/>
          </p:nvSpPr>
          <p:spPr>
            <a:xfrm>
              <a:off x="3755240"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26" name="テキスト ボックス 25">
              <a:extLst>
                <a:ext uri="{FF2B5EF4-FFF2-40B4-BE49-F238E27FC236}">
                  <a16:creationId xmlns:a16="http://schemas.microsoft.com/office/drawing/2014/main" id="{495AFAC0-7873-4EDF-800D-656BC2C47726}"/>
                </a:ext>
              </a:extLst>
            </p:cNvPr>
            <p:cNvSpPr txBox="1"/>
            <p:nvPr/>
          </p:nvSpPr>
          <p:spPr>
            <a:xfrm>
              <a:off x="3488236" y="6204302"/>
              <a:ext cx="2356196" cy="369332"/>
            </a:xfrm>
            <a:prstGeom prst="rect">
              <a:avLst/>
            </a:prstGeom>
            <a:noFill/>
          </p:spPr>
          <p:txBody>
            <a:bodyPr wrap="square" rtlCol="0">
              <a:spAutoFit/>
            </a:bodyPr>
            <a:lstStyle/>
            <a:p>
              <a:pPr algn="ctr"/>
              <a:r>
                <a:rPr kumimoji="1" lang="en-US" altLang="ja-JP" dirty="0"/>
                <a:t>add</a:t>
              </a:r>
              <a:r>
                <a:rPr kumimoji="1" lang="ja-JP" altLang="en-US" dirty="0"/>
                <a:t>されたファイル</a:t>
              </a:r>
            </a:p>
          </p:txBody>
        </p:sp>
        <p:sp>
          <p:nvSpPr>
            <p:cNvPr id="29" name="矢印: 右 28">
              <a:extLst>
                <a:ext uri="{FF2B5EF4-FFF2-40B4-BE49-F238E27FC236}">
                  <a16:creationId xmlns:a16="http://schemas.microsoft.com/office/drawing/2014/main" id="{D15DEC95-9B89-4821-ADB0-E1604E6E5140}"/>
                </a:ext>
              </a:extLst>
            </p:cNvPr>
            <p:cNvSpPr/>
            <p:nvPr/>
          </p:nvSpPr>
          <p:spPr>
            <a:xfrm>
              <a:off x="2703804" y="5039008"/>
              <a:ext cx="936639" cy="7126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add</a:t>
              </a:r>
              <a:endParaRPr kumimoji="1" lang="ja-JP" altLang="en-US" dirty="0">
                <a:solidFill>
                  <a:schemeClr val="tx1"/>
                </a:solidFill>
              </a:endParaRPr>
            </a:p>
          </p:txBody>
        </p:sp>
      </p:grpSp>
      <p:grpSp>
        <p:nvGrpSpPr>
          <p:cNvPr id="34" name="グループ化 33">
            <a:extLst>
              <a:ext uri="{FF2B5EF4-FFF2-40B4-BE49-F238E27FC236}">
                <a16:creationId xmlns:a16="http://schemas.microsoft.com/office/drawing/2014/main" id="{0EB4EDB6-9324-485E-A077-EC6D7BFBA12C}"/>
              </a:ext>
            </a:extLst>
          </p:cNvPr>
          <p:cNvGrpSpPr/>
          <p:nvPr/>
        </p:nvGrpSpPr>
        <p:grpSpPr>
          <a:xfrm>
            <a:off x="5602341" y="4767279"/>
            <a:ext cx="3397684" cy="1806355"/>
            <a:chOff x="5602341" y="4767279"/>
            <a:chExt cx="3397684" cy="1806355"/>
          </a:xfrm>
        </p:grpSpPr>
        <p:sp>
          <p:nvSpPr>
            <p:cNvPr id="27" name="フローチャート: 複数書類 26">
              <a:extLst>
                <a:ext uri="{FF2B5EF4-FFF2-40B4-BE49-F238E27FC236}">
                  <a16:creationId xmlns:a16="http://schemas.microsoft.com/office/drawing/2014/main" id="{3E2952EA-13D6-442D-867E-9DD9E9E86F56}"/>
                </a:ext>
              </a:extLst>
            </p:cNvPr>
            <p:cNvSpPr/>
            <p:nvPr/>
          </p:nvSpPr>
          <p:spPr>
            <a:xfrm>
              <a:off x="6613428" y="4767279"/>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28" name="テキスト ボックス 27">
              <a:extLst>
                <a:ext uri="{FF2B5EF4-FFF2-40B4-BE49-F238E27FC236}">
                  <a16:creationId xmlns:a16="http://schemas.microsoft.com/office/drawing/2014/main" id="{19D08093-8F9A-4F6A-8BF1-6E7161C6798F}"/>
                </a:ext>
              </a:extLst>
            </p:cNvPr>
            <p:cNvSpPr txBox="1"/>
            <p:nvPr/>
          </p:nvSpPr>
          <p:spPr>
            <a:xfrm>
              <a:off x="6049018" y="6204302"/>
              <a:ext cx="2951007" cy="369332"/>
            </a:xfrm>
            <a:prstGeom prst="rect">
              <a:avLst/>
            </a:prstGeom>
            <a:noFill/>
          </p:spPr>
          <p:txBody>
            <a:bodyPr wrap="square" rtlCol="0">
              <a:spAutoFit/>
            </a:bodyPr>
            <a:lstStyle/>
            <a:p>
              <a:pPr algn="ctr"/>
              <a:r>
                <a:rPr kumimoji="1" lang="en-US" altLang="ja-JP" dirty="0"/>
                <a:t>commit</a:t>
              </a:r>
              <a:r>
                <a:rPr kumimoji="1" lang="ja-JP" altLang="en-US" dirty="0"/>
                <a:t>されたファイル</a:t>
              </a:r>
            </a:p>
          </p:txBody>
        </p:sp>
        <p:grpSp>
          <p:nvGrpSpPr>
            <p:cNvPr id="32" name="グループ化 31">
              <a:extLst>
                <a:ext uri="{FF2B5EF4-FFF2-40B4-BE49-F238E27FC236}">
                  <a16:creationId xmlns:a16="http://schemas.microsoft.com/office/drawing/2014/main" id="{CA63288B-BB9D-43AB-B617-F93B12EE237A}"/>
                </a:ext>
              </a:extLst>
            </p:cNvPr>
            <p:cNvGrpSpPr/>
            <p:nvPr/>
          </p:nvGrpSpPr>
          <p:grpSpPr>
            <a:xfrm>
              <a:off x="5602341" y="5039008"/>
              <a:ext cx="970404" cy="712689"/>
              <a:chOff x="5602341" y="5125324"/>
              <a:chExt cx="970404" cy="712689"/>
            </a:xfrm>
          </p:grpSpPr>
          <p:sp>
            <p:nvSpPr>
              <p:cNvPr id="30" name="矢印: 右 29">
                <a:extLst>
                  <a:ext uri="{FF2B5EF4-FFF2-40B4-BE49-F238E27FC236}">
                    <a16:creationId xmlns:a16="http://schemas.microsoft.com/office/drawing/2014/main" id="{E8D17D7D-4BBB-4363-B50E-58A898476C47}"/>
                  </a:ext>
                </a:extLst>
              </p:cNvPr>
              <p:cNvSpPr/>
              <p:nvPr/>
            </p:nvSpPr>
            <p:spPr>
              <a:xfrm>
                <a:off x="5636106" y="5125324"/>
                <a:ext cx="936639" cy="7126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正方形/長方形 30">
                <a:extLst>
                  <a:ext uri="{FF2B5EF4-FFF2-40B4-BE49-F238E27FC236}">
                    <a16:creationId xmlns:a16="http://schemas.microsoft.com/office/drawing/2014/main" id="{E546BC0A-13B6-48D3-B4D9-FD36AEE1A696}"/>
                  </a:ext>
                </a:extLst>
              </p:cNvPr>
              <p:cNvSpPr/>
              <p:nvPr/>
            </p:nvSpPr>
            <p:spPr>
              <a:xfrm>
                <a:off x="5602341" y="5284909"/>
                <a:ext cx="958917" cy="369332"/>
              </a:xfrm>
              <a:prstGeom prst="rect">
                <a:avLst/>
              </a:prstGeom>
            </p:spPr>
            <p:txBody>
              <a:bodyPr wrap="none">
                <a:spAutoFit/>
              </a:bodyPr>
              <a:lstStyle/>
              <a:p>
                <a:pPr algn="ctr"/>
                <a:r>
                  <a:rPr lang="en-US" altLang="ja-JP" dirty="0"/>
                  <a:t>commit</a:t>
                </a:r>
                <a:endParaRPr lang="ja-JP" altLang="en-US" dirty="0"/>
              </a:p>
            </p:txBody>
          </p:sp>
        </p:grpSp>
      </p:grpSp>
    </p:spTree>
    <p:extLst>
      <p:ext uri="{BB962C8B-B14F-4D97-AF65-F5344CB8AC3E}">
        <p14:creationId xmlns:p14="http://schemas.microsoft.com/office/powerpoint/2010/main" val="2007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1818D-4C02-4CE8-A594-FE5CADC6CE5E}"/>
              </a:ext>
            </a:extLst>
          </p:cNvPr>
          <p:cNvSpPr>
            <a:spLocks noGrp="1"/>
          </p:cNvSpPr>
          <p:nvPr>
            <p:ph type="title"/>
          </p:nvPr>
        </p:nvSpPr>
        <p:spPr/>
        <p:txBody>
          <a:bodyPr>
            <a:normAutofit/>
          </a:bodyPr>
          <a:lstStyle/>
          <a:p>
            <a:r>
              <a:rPr lang="ja-JP" altLang="en-US" dirty="0"/>
              <a:t>ステージングエリア</a:t>
            </a:r>
            <a:r>
              <a:rPr kumimoji="1" lang="ja-JP" altLang="en-US" dirty="0"/>
              <a:t>にファイルを</a:t>
            </a:r>
            <a:r>
              <a:rPr lang="ja-JP" altLang="en-US" dirty="0"/>
              <a:t>追加する</a:t>
            </a:r>
            <a:endParaRPr kumimoji="1" lang="ja-JP" altLang="en-US" dirty="0"/>
          </a:p>
        </p:txBody>
      </p:sp>
      <p:sp>
        <p:nvSpPr>
          <p:cNvPr id="3" name="コンテンツ プレースホルダー 2">
            <a:extLst>
              <a:ext uri="{FF2B5EF4-FFF2-40B4-BE49-F238E27FC236}">
                <a16:creationId xmlns:a16="http://schemas.microsoft.com/office/drawing/2014/main" id="{11A29C3B-15BF-4297-A829-15CFBC4D7B8F}"/>
              </a:ext>
            </a:extLst>
          </p:cNvPr>
          <p:cNvSpPr>
            <a:spLocks noGrp="1"/>
          </p:cNvSpPr>
          <p:nvPr>
            <p:ph idx="1"/>
          </p:nvPr>
        </p:nvSpPr>
        <p:spPr>
          <a:xfrm>
            <a:off x="127592" y="1318017"/>
            <a:ext cx="8910083" cy="5322927"/>
          </a:xfrm>
        </p:spPr>
        <p:txBody>
          <a:bodyPr>
            <a:normAutofit/>
          </a:bodyPr>
          <a:lstStyle/>
          <a:p>
            <a:r>
              <a:rPr kumimoji="1" lang="en-US" altLang="ja-JP" dirty="0"/>
              <a:t>add</a:t>
            </a:r>
            <a:r>
              <a:rPr kumimoji="1" lang="ja-JP" altLang="en-US" dirty="0"/>
              <a:t>コマンド：</a:t>
            </a:r>
            <a:r>
              <a:rPr lang="ja-JP" altLang="en-US" dirty="0"/>
              <a:t>ステージングエリアに</a:t>
            </a:r>
            <a:r>
              <a:rPr kumimoji="1" lang="ja-JP" altLang="en-US" dirty="0"/>
              <a:t>ファイルを追加</a:t>
            </a:r>
            <a:endParaRPr kumimoji="1" lang="en-US" altLang="ja-JP" dirty="0"/>
          </a:p>
          <a:p>
            <a:pPr lvl="1"/>
            <a:r>
              <a:rPr kumimoji="1" lang="ja-JP" altLang="en-US" dirty="0"/>
              <a:t>使い方：</a:t>
            </a:r>
            <a:r>
              <a:rPr kumimoji="1" lang="en-US" altLang="ja-JP" dirty="0"/>
              <a:t>git add &lt;</a:t>
            </a:r>
            <a:r>
              <a:rPr kumimoji="1" lang="ja-JP" altLang="en-US" dirty="0"/>
              <a:t>ファイル名</a:t>
            </a:r>
            <a:r>
              <a:rPr kumimoji="1" lang="en-US" altLang="ja-JP" dirty="0"/>
              <a:t>&gt;</a:t>
            </a:r>
          </a:p>
          <a:p>
            <a:pPr lvl="1"/>
            <a:r>
              <a:rPr kumimoji="1" lang="en-US" altLang="ja-JP" dirty="0"/>
              <a:t>`git status`</a:t>
            </a:r>
            <a:r>
              <a:rPr kumimoji="1" lang="ja-JP" altLang="en-US" dirty="0"/>
              <a:t>の表示にも</a:t>
            </a:r>
            <a:r>
              <a:rPr kumimoji="1" lang="en-US" altLang="ja-JP" dirty="0"/>
              <a:t>add</a:t>
            </a:r>
            <a:r>
              <a:rPr kumimoji="1" lang="ja-JP" altLang="en-US" dirty="0"/>
              <a:t>しろと書かれている</a:t>
            </a:r>
            <a:r>
              <a:rPr kumimoji="1" lang="en-US" altLang="ja-JP" dirty="0"/>
              <a:t>…</a:t>
            </a:r>
          </a:p>
          <a:p>
            <a:pPr lvl="1"/>
            <a:endParaRPr kumimoji="1" lang="en-US" altLang="ja-JP" dirty="0"/>
          </a:p>
          <a:p>
            <a:endParaRPr kumimoji="1" lang="en-US" altLang="ja-JP" dirty="0"/>
          </a:p>
          <a:p>
            <a:endParaRPr lang="en-US" altLang="ja-JP" dirty="0"/>
          </a:p>
          <a:p>
            <a:pPr marL="0" indent="0">
              <a:buNone/>
            </a:pPr>
            <a:endParaRPr lang="en-US" altLang="ja-JP" dirty="0"/>
          </a:p>
          <a:p>
            <a:endParaRPr kumimoji="1" lang="en-US" altLang="ja-JP" dirty="0"/>
          </a:p>
          <a:p>
            <a:endParaRPr lang="en-US" altLang="ja-JP" dirty="0"/>
          </a:p>
          <a:p>
            <a:r>
              <a:rPr kumimoji="1" lang="ja-JP" altLang="en-US" dirty="0"/>
              <a:t>練習：作成したファイルをステージングエリアに追加しよう</a:t>
            </a:r>
          </a:p>
        </p:txBody>
      </p:sp>
      <p:sp>
        <p:nvSpPr>
          <p:cNvPr id="4" name="日付プレースホルダー 3">
            <a:extLst>
              <a:ext uri="{FF2B5EF4-FFF2-40B4-BE49-F238E27FC236}">
                <a16:creationId xmlns:a16="http://schemas.microsoft.com/office/drawing/2014/main" id="{E5D490B4-5323-451F-B868-84FC8BBCC427}"/>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B1CCA9F5-76AC-4EF9-B85E-73ECF279AFE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79C3D8FE-E049-4877-A42B-5BA1EE122330}"/>
              </a:ext>
            </a:extLst>
          </p:cNvPr>
          <p:cNvSpPr>
            <a:spLocks noGrp="1"/>
          </p:cNvSpPr>
          <p:nvPr>
            <p:ph type="sldNum" sz="quarter" idx="4"/>
          </p:nvPr>
        </p:nvSpPr>
        <p:spPr/>
        <p:txBody>
          <a:bodyPr/>
          <a:lstStyle/>
          <a:p>
            <a:fld id="{BD84B515-6EF4-D642-B309-5ED90DAA2A6E}" type="slidenum">
              <a:rPr kumimoji="1" lang="ja-JP" altLang="en-US" smtClean="0"/>
              <a:t>24</a:t>
            </a:fld>
            <a:endParaRPr kumimoji="1" lang="ja-JP" altLang="en-US"/>
          </a:p>
        </p:txBody>
      </p:sp>
      <p:grpSp>
        <p:nvGrpSpPr>
          <p:cNvPr id="11" name="グループ化 10">
            <a:extLst>
              <a:ext uri="{FF2B5EF4-FFF2-40B4-BE49-F238E27FC236}">
                <a16:creationId xmlns:a16="http://schemas.microsoft.com/office/drawing/2014/main" id="{5E8D0FAA-863E-4D2D-B45B-57230EBB499A}"/>
              </a:ext>
            </a:extLst>
          </p:cNvPr>
          <p:cNvGrpSpPr/>
          <p:nvPr/>
        </p:nvGrpSpPr>
        <p:grpSpPr>
          <a:xfrm>
            <a:off x="1470370" y="2677389"/>
            <a:ext cx="6203260" cy="3028090"/>
            <a:chOff x="1941007" y="2648816"/>
            <a:chExt cx="5261985" cy="2568612"/>
          </a:xfrm>
        </p:grpSpPr>
        <p:pic>
          <p:nvPicPr>
            <p:cNvPr id="8" name="図 7">
              <a:extLst>
                <a:ext uri="{FF2B5EF4-FFF2-40B4-BE49-F238E27FC236}">
                  <a16:creationId xmlns:a16="http://schemas.microsoft.com/office/drawing/2014/main" id="{1B81B4EE-3380-4EAE-80F3-9334A47CF56D}"/>
                </a:ext>
              </a:extLst>
            </p:cNvPr>
            <p:cNvPicPr>
              <a:picLocks noChangeAspect="1"/>
            </p:cNvPicPr>
            <p:nvPr/>
          </p:nvPicPr>
          <p:blipFill>
            <a:blip r:embed="rId2"/>
            <a:stretch>
              <a:fillRect/>
            </a:stretch>
          </p:blipFill>
          <p:spPr>
            <a:xfrm>
              <a:off x="1941007" y="2648816"/>
              <a:ext cx="5261985" cy="2568612"/>
            </a:xfrm>
            <a:prstGeom prst="rect">
              <a:avLst/>
            </a:prstGeom>
          </p:spPr>
        </p:pic>
        <p:sp>
          <p:nvSpPr>
            <p:cNvPr id="9" name="正方形/長方形 8">
              <a:extLst>
                <a:ext uri="{FF2B5EF4-FFF2-40B4-BE49-F238E27FC236}">
                  <a16:creationId xmlns:a16="http://schemas.microsoft.com/office/drawing/2014/main" id="{C5B0F12A-936B-415D-BA17-7DEF5B6D783B}"/>
                </a:ext>
              </a:extLst>
            </p:cNvPr>
            <p:cNvSpPr/>
            <p:nvPr/>
          </p:nvSpPr>
          <p:spPr>
            <a:xfrm>
              <a:off x="2068945" y="3814618"/>
              <a:ext cx="4174837" cy="1939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21489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54995-3B57-4A8E-BF2A-59B76D28D012}"/>
              </a:ext>
            </a:extLst>
          </p:cNvPr>
          <p:cNvSpPr>
            <a:spLocks noGrp="1"/>
          </p:cNvSpPr>
          <p:nvPr>
            <p:ph type="title"/>
          </p:nvPr>
        </p:nvSpPr>
        <p:spPr/>
        <p:txBody>
          <a:bodyPr>
            <a:normAutofit/>
          </a:bodyPr>
          <a:lstStyle/>
          <a:p>
            <a:r>
              <a:rPr kumimoji="1" lang="en-US" altLang="ja-JP" dirty="0"/>
              <a:t>git add</a:t>
            </a:r>
            <a:r>
              <a:rPr kumimoji="1" lang="ja-JP" altLang="en-US" dirty="0"/>
              <a:t>でステージングエリアに追加する</a:t>
            </a:r>
          </a:p>
        </p:txBody>
      </p:sp>
      <p:sp>
        <p:nvSpPr>
          <p:cNvPr id="3" name="コンテンツ プレースホルダー 2">
            <a:extLst>
              <a:ext uri="{FF2B5EF4-FFF2-40B4-BE49-F238E27FC236}">
                <a16:creationId xmlns:a16="http://schemas.microsoft.com/office/drawing/2014/main" id="{05EFEFEC-F5EA-4B23-A341-F0D5E75D6E48}"/>
              </a:ext>
            </a:extLst>
          </p:cNvPr>
          <p:cNvSpPr>
            <a:spLocks noGrp="1"/>
          </p:cNvSpPr>
          <p:nvPr>
            <p:ph idx="1"/>
          </p:nvPr>
        </p:nvSpPr>
        <p:spPr/>
        <p:txBody>
          <a:bodyPr/>
          <a:lstStyle/>
          <a:p>
            <a:r>
              <a:rPr kumimoji="1" lang="ja-JP" altLang="en-US" dirty="0"/>
              <a:t>ファイル名が緑色になった！</a:t>
            </a:r>
          </a:p>
        </p:txBody>
      </p:sp>
      <p:sp>
        <p:nvSpPr>
          <p:cNvPr id="4" name="日付プレースホルダー 3">
            <a:extLst>
              <a:ext uri="{FF2B5EF4-FFF2-40B4-BE49-F238E27FC236}">
                <a16:creationId xmlns:a16="http://schemas.microsoft.com/office/drawing/2014/main" id="{29C84ECD-F9A6-40E3-AFB4-4F489030F009}"/>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46040728-986A-47B3-83AF-54A6327BA5E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45EE250-FDE7-4A6B-8146-CBB7CE3156BE}"/>
              </a:ext>
            </a:extLst>
          </p:cNvPr>
          <p:cNvSpPr>
            <a:spLocks noGrp="1"/>
          </p:cNvSpPr>
          <p:nvPr>
            <p:ph type="sldNum" sz="quarter" idx="4"/>
          </p:nvPr>
        </p:nvSpPr>
        <p:spPr/>
        <p:txBody>
          <a:bodyPr/>
          <a:lstStyle/>
          <a:p>
            <a:fld id="{BD84B515-6EF4-D642-B309-5ED90DAA2A6E}" type="slidenum">
              <a:rPr kumimoji="1" lang="ja-JP" altLang="en-US" smtClean="0"/>
              <a:t>25</a:t>
            </a:fld>
            <a:endParaRPr kumimoji="1" lang="ja-JP" altLang="en-US"/>
          </a:p>
        </p:txBody>
      </p:sp>
      <p:pic>
        <p:nvPicPr>
          <p:cNvPr id="7" name="図 6">
            <a:extLst>
              <a:ext uri="{FF2B5EF4-FFF2-40B4-BE49-F238E27FC236}">
                <a16:creationId xmlns:a16="http://schemas.microsoft.com/office/drawing/2014/main" id="{D39BD977-0738-46CB-9AE7-F12FFCD5A8B8}"/>
              </a:ext>
            </a:extLst>
          </p:cNvPr>
          <p:cNvPicPr>
            <a:picLocks noChangeAspect="1"/>
          </p:cNvPicPr>
          <p:nvPr/>
        </p:nvPicPr>
        <p:blipFill>
          <a:blip r:embed="rId2"/>
          <a:stretch>
            <a:fillRect/>
          </a:stretch>
        </p:blipFill>
        <p:spPr>
          <a:xfrm>
            <a:off x="1360538" y="1810458"/>
            <a:ext cx="6444190" cy="4696430"/>
          </a:xfrm>
          <a:prstGeom prst="rect">
            <a:avLst/>
          </a:prstGeom>
        </p:spPr>
      </p:pic>
    </p:spTree>
    <p:extLst>
      <p:ext uri="{BB962C8B-B14F-4D97-AF65-F5344CB8AC3E}">
        <p14:creationId xmlns:p14="http://schemas.microsoft.com/office/powerpoint/2010/main" val="35160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54995-3B57-4A8E-BF2A-59B76D28D012}"/>
              </a:ext>
            </a:extLst>
          </p:cNvPr>
          <p:cNvSpPr>
            <a:spLocks noGrp="1"/>
          </p:cNvSpPr>
          <p:nvPr>
            <p:ph type="title"/>
          </p:nvPr>
        </p:nvSpPr>
        <p:spPr/>
        <p:txBody>
          <a:bodyPr>
            <a:normAutofit/>
          </a:bodyPr>
          <a:lstStyle/>
          <a:p>
            <a:r>
              <a:rPr kumimoji="1" lang="en-US" altLang="ja-JP" dirty="0"/>
              <a:t>git add</a:t>
            </a:r>
            <a:r>
              <a:rPr kumimoji="1" lang="ja-JP" altLang="en-US" dirty="0"/>
              <a:t>でステージングエリアに追加する</a:t>
            </a:r>
            <a:r>
              <a:rPr lang="ja-JP" altLang="en-US" dirty="0"/>
              <a:t>（続）</a:t>
            </a:r>
            <a:endParaRPr kumimoji="1" lang="ja-JP" altLang="en-US" dirty="0"/>
          </a:p>
        </p:txBody>
      </p:sp>
      <p:sp>
        <p:nvSpPr>
          <p:cNvPr id="3" name="コンテンツ プレースホルダー 2">
            <a:extLst>
              <a:ext uri="{FF2B5EF4-FFF2-40B4-BE49-F238E27FC236}">
                <a16:creationId xmlns:a16="http://schemas.microsoft.com/office/drawing/2014/main" id="{05EFEFEC-F5EA-4B23-A341-F0D5E75D6E48}"/>
              </a:ext>
            </a:extLst>
          </p:cNvPr>
          <p:cNvSpPr>
            <a:spLocks noGrp="1"/>
          </p:cNvSpPr>
          <p:nvPr>
            <p:ph idx="1"/>
          </p:nvPr>
        </p:nvSpPr>
        <p:spPr/>
        <p:txBody>
          <a:bodyPr/>
          <a:lstStyle/>
          <a:p>
            <a:r>
              <a:rPr kumimoji="1" lang="ja-JP" altLang="en-US" dirty="0"/>
              <a:t>実は</a:t>
            </a:r>
            <a:r>
              <a:rPr kumimoji="1" lang="en-US" altLang="ja-JP" dirty="0"/>
              <a:t>”.”</a:t>
            </a:r>
            <a:r>
              <a:rPr kumimoji="1" lang="ja-JP" altLang="en-US" dirty="0"/>
              <a:t>ですべてのファイルを指定できる</a:t>
            </a:r>
          </a:p>
        </p:txBody>
      </p:sp>
      <p:sp>
        <p:nvSpPr>
          <p:cNvPr id="4" name="日付プレースホルダー 3">
            <a:extLst>
              <a:ext uri="{FF2B5EF4-FFF2-40B4-BE49-F238E27FC236}">
                <a16:creationId xmlns:a16="http://schemas.microsoft.com/office/drawing/2014/main" id="{29C84ECD-F9A6-40E3-AFB4-4F489030F009}"/>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46040728-986A-47B3-83AF-54A6327BA5E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45EE250-FDE7-4A6B-8146-CBB7CE3156BE}"/>
              </a:ext>
            </a:extLst>
          </p:cNvPr>
          <p:cNvSpPr>
            <a:spLocks noGrp="1"/>
          </p:cNvSpPr>
          <p:nvPr>
            <p:ph type="sldNum" sz="quarter" idx="4"/>
          </p:nvPr>
        </p:nvSpPr>
        <p:spPr/>
        <p:txBody>
          <a:bodyPr/>
          <a:lstStyle/>
          <a:p>
            <a:fld id="{BD84B515-6EF4-D642-B309-5ED90DAA2A6E}" type="slidenum">
              <a:rPr kumimoji="1" lang="ja-JP" altLang="en-US" smtClean="0"/>
              <a:t>26</a:t>
            </a:fld>
            <a:endParaRPr kumimoji="1" lang="ja-JP" altLang="en-US"/>
          </a:p>
        </p:txBody>
      </p:sp>
      <p:pic>
        <p:nvPicPr>
          <p:cNvPr id="8" name="図 7">
            <a:extLst>
              <a:ext uri="{FF2B5EF4-FFF2-40B4-BE49-F238E27FC236}">
                <a16:creationId xmlns:a16="http://schemas.microsoft.com/office/drawing/2014/main" id="{AB33408E-EC3B-4BAC-BD8C-BDB3F7E720EC}"/>
              </a:ext>
            </a:extLst>
          </p:cNvPr>
          <p:cNvPicPr>
            <a:picLocks noChangeAspect="1"/>
          </p:cNvPicPr>
          <p:nvPr/>
        </p:nvPicPr>
        <p:blipFill>
          <a:blip r:embed="rId2"/>
          <a:stretch>
            <a:fillRect/>
          </a:stretch>
        </p:blipFill>
        <p:spPr>
          <a:xfrm>
            <a:off x="683491" y="1924496"/>
            <a:ext cx="7777018" cy="4595512"/>
          </a:xfrm>
          <a:prstGeom prst="rect">
            <a:avLst/>
          </a:prstGeom>
        </p:spPr>
      </p:pic>
    </p:spTree>
    <p:extLst>
      <p:ext uri="{BB962C8B-B14F-4D97-AF65-F5344CB8AC3E}">
        <p14:creationId xmlns:p14="http://schemas.microsoft.com/office/powerpoint/2010/main" val="191886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27</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269954" y="4046016"/>
            <a:ext cx="2741102"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r>
              <a:rPr kumimoji="1" lang="ja-JP" altLang="en-US" dirty="0"/>
              <a:t>新規に作成されたファイル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ワーキングツリーに追加された</a:t>
            </a:r>
            <a:br>
              <a:rPr kumimoji="1" lang="en-US" altLang="ja-JP" dirty="0">
                <a:solidFill>
                  <a:schemeClr val="tx1"/>
                </a:solidFill>
              </a:rPr>
            </a:br>
            <a:r>
              <a:rPr kumimoji="1" lang="ja-JP" altLang="en-US" dirty="0">
                <a:solidFill>
                  <a:schemeClr val="tx1"/>
                </a:solidFill>
              </a:rPr>
              <a:t>ファイルは</a:t>
            </a:r>
            <a:br>
              <a:rPr kumimoji="1" lang="en-US" altLang="ja-JP" dirty="0">
                <a:solidFill>
                  <a:schemeClr val="tx1"/>
                </a:solidFill>
              </a:rPr>
            </a:br>
            <a:r>
              <a:rPr kumimoji="1" lang="ja-JP" altLang="en-US" dirty="0">
                <a:solidFill>
                  <a:schemeClr val="tx1"/>
                </a:solidFill>
              </a:rPr>
              <a:t>ステージングエリアに追加されたな</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4" name="テキスト ボックス 23">
            <a:extLst>
              <a:ext uri="{FF2B5EF4-FFF2-40B4-BE49-F238E27FC236}">
                <a16:creationId xmlns:a16="http://schemas.microsoft.com/office/drawing/2014/main" id="{FE48F6C8-09B0-40F5-BA68-9CAB3C5A2BD3}"/>
              </a:ext>
            </a:extLst>
          </p:cNvPr>
          <p:cNvSpPr txBox="1"/>
          <p:nvPr/>
        </p:nvSpPr>
        <p:spPr>
          <a:xfrm>
            <a:off x="6451654" y="5394036"/>
            <a:ext cx="2216726" cy="369332"/>
          </a:xfrm>
          <a:prstGeom prst="rect">
            <a:avLst/>
          </a:prstGeom>
          <a:noFill/>
        </p:spPr>
        <p:txBody>
          <a:bodyPr wrap="square" rtlCol="0">
            <a:spAutoFit/>
          </a:bodyPr>
          <a:lstStyle/>
          <a:p>
            <a:pPr algn="ctr"/>
            <a:r>
              <a:rPr kumimoji="1" lang="ja-JP" altLang="en-US" dirty="0"/>
              <a:t>何もない</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4C6145BB-BC5A-4BB6-BF5A-E9E4D816DE06}"/>
              </a:ext>
            </a:extLst>
          </p:cNvPr>
          <p:cNvPicPr>
            <a:picLocks noChangeAspect="1"/>
          </p:cNvPicPr>
          <p:nvPr/>
        </p:nvPicPr>
        <p:blipFill rotWithShape="1">
          <a:blip r:embed="rId3"/>
          <a:srcRect t="12719" r="28970"/>
          <a:stretch/>
        </p:blipFill>
        <p:spPr>
          <a:xfrm>
            <a:off x="5956657" y="1265265"/>
            <a:ext cx="2489567" cy="1807698"/>
          </a:xfrm>
          <a:prstGeom prst="rect">
            <a:avLst/>
          </a:prstGeom>
        </p:spPr>
      </p:pic>
      <p:sp>
        <p:nvSpPr>
          <p:cNvPr id="32" name="フローチャート: 複数書類 31">
            <a:extLst>
              <a:ext uri="{FF2B5EF4-FFF2-40B4-BE49-F238E27FC236}">
                <a16:creationId xmlns:a16="http://schemas.microsoft.com/office/drawing/2014/main" id="{4E5DAED1-575C-49D3-9602-81BCC1E570C7}"/>
              </a:ext>
            </a:extLst>
          </p:cNvPr>
          <p:cNvSpPr/>
          <p:nvPr/>
        </p:nvSpPr>
        <p:spPr>
          <a:xfrm>
            <a:off x="3685048"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33" name="テキスト ボックス 32">
            <a:extLst>
              <a:ext uri="{FF2B5EF4-FFF2-40B4-BE49-F238E27FC236}">
                <a16:creationId xmlns:a16="http://schemas.microsoft.com/office/drawing/2014/main" id="{CDCD3F42-F9F8-49FB-90F8-53056C13E37B}"/>
              </a:ext>
            </a:extLst>
          </p:cNvPr>
          <p:cNvSpPr txBox="1"/>
          <p:nvPr/>
        </p:nvSpPr>
        <p:spPr>
          <a:xfrm>
            <a:off x="3158047" y="6228488"/>
            <a:ext cx="2951007" cy="369332"/>
          </a:xfrm>
          <a:prstGeom prst="rect">
            <a:avLst/>
          </a:prstGeom>
          <a:noFill/>
        </p:spPr>
        <p:txBody>
          <a:bodyPr wrap="square" rtlCol="0">
            <a:spAutoFit/>
          </a:bodyPr>
          <a:lstStyle/>
          <a:p>
            <a:pPr algn="ctr"/>
            <a:r>
              <a:rPr kumimoji="1" lang="en-US" altLang="ja-JP" dirty="0"/>
              <a:t>add</a:t>
            </a:r>
            <a:r>
              <a:rPr kumimoji="1" lang="ja-JP" altLang="en-US" dirty="0"/>
              <a:t>されたファイル</a:t>
            </a:r>
          </a:p>
        </p:txBody>
      </p:sp>
      <p:sp>
        <p:nvSpPr>
          <p:cNvPr id="3" name="テキスト ボックス 2">
            <a:extLst>
              <a:ext uri="{FF2B5EF4-FFF2-40B4-BE49-F238E27FC236}">
                <a16:creationId xmlns:a16="http://schemas.microsoft.com/office/drawing/2014/main" id="{82BDDC61-D380-4D5D-84F6-3795F5F44F03}"/>
              </a:ext>
            </a:extLst>
          </p:cNvPr>
          <p:cNvSpPr txBox="1"/>
          <p:nvPr/>
        </p:nvSpPr>
        <p:spPr>
          <a:xfrm>
            <a:off x="5410617" y="3084064"/>
            <a:ext cx="3619773" cy="646331"/>
          </a:xfrm>
          <a:prstGeom prst="rect">
            <a:avLst/>
          </a:prstGeom>
          <a:noFill/>
        </p:spPr>
        <p:txBody>
          <a:bodyPr wrap="square" rtlCol="0">
            <a:spAutoFit/>
          </a:bodyPr>
          <a:lstStyle/>
          <a:p>
            <a:pPr algn="ctr"/>
            <a:r>
              <a:rPr kumimoji="1" lang="ja-JP" altLang="en-US" dirty="0"/>
              <a:t>ステージングエリアに追加された</a:t>
            </a:r>
            <a:br>
              <a:rPr kumimoji="1" lang="en-US" altLang="ja-JP" dirty="0"/>
            </a:br>
            <a:r>
              <a:rPr kumimoji="1" lang="ja-JP" altLang="en-US" dirty="0"/>
              <a:t>ファイルは緑色で表示される</a:t>
            </a:r>
          </a:p>
        </p:txBody>
      </p:sp>
    </p:spTree>
    <p:extLst>
      <p:ext uri="{BB962C8B-B14F-4D97-AF65-F5344CB8AC3E}">
        <p14:creationId xmlns:p14="http://schemas.microsoft.com/office/powerpoint/2010/main" val="418194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E3CA0-AFB9-408D-9B7C-2A8A3295846B}"/>
              </a:ext>
            </a:extLst>
          </p:cNvPr>
          <p:cNvSpPr>
            <a:spLocks noGrp="1"/>
          </p:cNvSpPr>
          <p:nvPr>
            <p:ph type="title"/>
          </p:nvPr>
        </p:nvSpPr>
        <p:spPr/>
        <p:txBody>
          <a:bodyPr/>
          <a:lstStyle/>
          <a:p>
            <a:r>
              <a:rPr kumimoji="1" lang="ja-JP" altLang="en-US" dirty="0"/>
              <a:t>リポジトリにファイルを記録する</a:t>
            </a:r>
          </a:p>
        </p:txBody>
      </p:sp>
      <p:sp>
        <p:nvSpPr>
          <p:cNvPr id="3" name="コンテンツ プレースホルダー 2">
            <a:extLst>
              <a:ext uri="{FF2B5EF4-FFF2-40B4-BE49-F238E27FC236}">
                <a16:creationId xmlns:a16="http://schemas.microsoft.com/office/drawing/2014/main" id="{07718737-536A-46C8-AAB1-ECE93704A8DC}"/>
              </a:ext>
            </a:extLst>
          </p:cNvPr>
          <p:cNvSpPr>
            <a:spLocks noGrp="1"/>
          </p:cNvSpPr>
          <p:nvPr>
            <p:ph idx="1"/>
          </p:nvPr>
        </p:nvSpPr>
        <p:spPr/>
        <p:txBody>
          <a:bodyPr/>
          <a:lstStyle/>
          <a:p>
            <a:r>
              <a:rPr kumimoji="1" lang="en-US" altLang="ja-JP" dirty="0"/>
              <a:t>commit</a:t>
            </a:r>
            <a:r>
              <a:rPr kumimoji="1" lang="ja-JP" altLang="en-US" dirty="0"/>
              <a:t>コマンド：ステージングエリアのファイルをリポジトリに記録する</a:t>
            </a:r>
            <a:endParaRPr kumimoji="1" lang="en-US" altLang="ja-JP" dirty="0"/>
          </a:p>
          <a:p>
            <a:pPr lvl="1"/>
            <a:r>
              <a:rPr lang="ja-JP" altLang="en-US" dirty="0"/>
              <a:t>使い方：</a:t>
            </a:r>
            <a:r>
              <a:rPr lang="en-US" altLang="ja-JP" dirty="0"/>
              <a:t>git commit –m ‘commit message’</a:t>
            </a:r>
          </a:p>
          <a:p>
            <a:pPr lvl="2"/>
            <a:r>
              <a:rPr lang="ja-JP" altLang="en-US" dirty="0"/>
              <a:t>コミットメッセージはなるべく「どんな変更を加えたか」が</a:t>
            </a:r>
            <a:br>
              <a:rPr lang="en-US" altLang="ja-JP" dirty="0"/>
            </a:br>
            <a:r>
              <a:rPr lang="ja-JP" altLang="en-US" dirty="0"/>
              <a:t>分かるように書こう</a:t>
            </a:r>
            <a:endParaRPr lang="en-US" altLang="ja-JP" dirty="0"/>
          </a:p>
          <a:p>
            <a:r>
              <a:rPr kumimoji="1" lang="ja-JP" altLang="en-US" dirty="0"/>
              <a:t>練習：リポジトリにファイルを記録しよう</a:t>
            </a:r>
          </a:p>
        </p:txBody>
      </p:sp>
      <p:sp>
        <p:nvSpPr>
          <p:cNvPr id="4" name="日付プレースホルダー 3">
            <a:extLst>
              <a:ext uri="{FF2B5EF4-FFF2-40B4-BE49-F238E27FC236}">
                <a16:creationId xmlns:a16="http://schemas.microsoft.com/office/drawing/2014/main" id="{1B55B3CB-F229-4E32-B2EE-335AFA468055}"/>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63DA58A-D641-4738-90D5-06FEFE96E9AA}"/>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D4EB7F0E-D423-42B9-8C4A-66BFF9346939}"/>
              </a:ext>
            </a:extLst>
          </p:cNvPr>
          <p:cNvSpPr>
            <a:spLocks noGrp="1"/>
          </p:cNvSpPr>
          <p:nvPr>
            <p:ph type="sldNum" sz="quarter" idx="4"/>
          </p:nvPr>
        </p:nvSpPr>
        <p:spPr/>
        <p:txBody>
          <a:bodyPr/>
          <a:lstStyle/>
          <a:p>
            <a:fld id="{BD84B515-6EF4-D642-B309-5ED90DAA2A6E}" type="slidenum">
              <a:rPr kumimoji="1" lang="ja-JP" altLang="en-US" smtClean="0"/>
              <a:t>28</a:t>
            </a:fld>
            <a:endParaRPr kumimoji="1" lang="ja-JP" altLang="en-US"/>
          </a:p>
        </p:txBody>
      </p:sp>
      <p:pic>
        <p:nvPicPr>
          <p:cNvPr id="8" name="図 7">
            <a:extLst>
              <a:ext uri="{FF2B5EF4-FFF2-40B4-BE49-F238E27FC236}">
                <a16:creationId xmlns:a16="http://schemas.microsoft.com/office/drawing/2014/main" id="{A7F5BB4B-4473-45BC-8E9D-7A497C24C3D4}"/>
              </a:ext>
            </a:extLst>
          </p:cNvPr>
          <p:cNvPicPr>
            <a:picLocks noChangeAspect="1"/>
          </p:cNvPicPr>
          <p:nvPr/>
        </p:nvPicPr>
        <p:blipFill>
          <a:blip r:embed="rId2"/>
          <a:stretch>
            <a:fillRect/>
          </a:stretch>
        </p:blipFill>
        <p:spPr>
          <a:xfrm>
            <a:off x="2076450" y="3897509"/>
            <a:ext cx="4991100" cy="2686050"/>
          </a:xfrm>
          <a:prstGeom prst="rect">
            <a:avLst/>
          </a:prstGeom>
        </p:spPr>
      </p:pic>
    </p:spTree>
    <p:extLst>
      <p:ext uri="{BB962C8B-B14F-4D97-AF65-F5344CB8AC3E}">
        <p14:creationId xmlns:p14="http://schemas.microsoft.com/office/powerpoint/2010/main" val="2433125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7629C8-72B0-45CE-818D-7F814A383EE5}"/>
              </a:ext>
            </a:extLst>
          </p:cNvPr>
          <p:cNvSpPr>
            <a:spLocks noGrp="1"/>
          </p:cNvSpPr>
          <p:nvPr>
            <p:ph type="title"/>
          </p:nvPr>
        </p:nvSpPr>
        <p:spPr/>
        <p:txBody>
          <a:bodyPr/>
          <a:lstStyle/>
          <a:p>
            <a:r>
              <a:rPr kumimoji="1" lang="ja-JP" altLang="en-US" dirty="0"/>
              <a:t>注意：</a:t>
            </a:r>
            <a:r>
              <a:rPr kumimoji="1" lang="en-US" altLang="ja-JP" dirty="0"/>
              <a:t>commit</a:t>
            </a:r>
            <a:r>
              <a:rPr lang="ja-JP" altLang="en-US" dirty="0"/>
              <a:t>時に</a:t>
            </a:r>
            <a:r>
              <a:rPr lang="en-US" altLang="ja-JP" dirty="0"/>
              <a:t>-m</a:t>
            </a:r>
            <a:r>
              <a:rPr lang="ja-JP" altLang="en-US" dirty="0"/>
              <a:t>を付けない場合</a:t>
            </a:r>
            <a:endParaRPr kumimoji="1" lang="ja-JP" altLang="en-US" dirty="0"/>
          </a:p>
        </p:txBody>
      </p:sp>
      <p:sp>
        <p:nvSpPr>
          <p:cNvPr id="3" name="コンテンツ プレースホルダー 2">
            <a:extLst>
              <a:ext uri="{FF2B5EF4-FFF2-40B4-BE49-F238E27FC236}">
                <a16:creationId xmlns:a16="http://schemas.microsoft.com/office/drawing/2014/main" id="{2CDA022B-B260-4034-8A45-241C4733DD27}"/>
              </a:ext>
            </a:extLst>
          </p:cNvPr>
          <p:cNvSpPr>
            <a:spLocks noGrp="1"/>
          </p:cNvSpPr>
          <p:nvPr>
            <p:ph idx="1"/>
          </p:nvPr>
        </p:nvSpPr>
        <p:spPr>
          <a:xfrm>
            <a:off x="127592" y="1318018"/>
            <a:ext cx="8910083" cy="2395000"/>
          </a:xfrm>
        </p:spPr>
        <p:txBody>
          <a:bodyPr>
            <a:normAutofit/>
          </a:bodyPr>
          <a:lstStyle/>
          <a:p>
            <a:r>
              <a:rPr kumimoji="1" lang="ja-JP" altLang="en-US" dirty="0"/>
              <a:t>エディタが起動してコミットメッセージが書けます</a:t>
            </a:r>
            <a:endParaRPr kumimoji="1" lang="en-US" altLang="ja-JP" dirty="0"/>
          </a:p>
          <a:p>
            <a:pPr lvl="1"/>
            <a:r>
              <a:rPr lang="en-US" altLang="ja-JP" dirty="0"/>
              <a:t>Ubuntu</a:t>
            </a:r>
            <a:r>
              <a:rPr lang="ja-JP" altLang="en-US" dirty="0"/>
              <a:t>環境では</a:t>
            </a:r>
            <a:r>
              <a:rPr lang="en-US" altLang="ja-JP" dirty="0" err="1"/>
              <a:t>nano</a:t>
            </a:r>
            <a:endParaRPr lang="en-US" altLang="ja-JP" dirty="0"/>
          </a:p>
          <a:p>
            <a:r>
              <a:rPr kumimoji="1" lang="ja-JP" altLang="en-US"/>
              <a:t>私は</a:t>
            </a:r>
            <a:r>
              <a:rPr kumimoji="1" lang="en-US" altLang="ja-JP" dirty="0"/>
              <a:t>(</a:t>
            </a:r>
            <a:r>
              <a:rPr kumimoji="1" lang="en-US" altLang="ja-JP" dirty="0" err="1"/>
              <a:t>Vimmer|Emacser|VSCoder</a:t>
            </a:r>
            <a:r>
              <a:rPr kumimoji="1" lang="en-US" altLang="ja-JP" dirty="0"/>
              <a:t>)</a:t>
            </a:r>
            <a:r>
              <a:rPr kumimoji="1" lang="ja-JP" altLang="en-US" dirty="0"/>
              <a:t>だ</a:t>
            </a:r>
            <a:r>
              <a:rPr kumimoji="1" lang="en-US" altLang="ja-JP" dirty="0"/>
              <a:t>!?</a:t>
            </a:r>
            <a:r>
              <a:rPr kumimoji="1" lang="ja-JP" altLang="en-US" dirty="0"/>
              <a:t>という貴方に</a:t>
            </a:r>
            <a:endParaRPr kumimoji="1" lang="en-US" altLang="ja-JP" dirty="0"/>
          </a:p>
          <a:p>
            <a:pPr lvl="1"/>
            <a:r>
              <a:rPr kumimoji="1" lang="en-US" altLang="ja-JP" dirty="0"/>
              <a:t>git config --global </a:t>
            </a:r>
            <a:r>
              <a:rPr kumimoji="1" lang="en-US" altLang="ja-JP" dirty="0" err="1"/>
              <a:t>core.editor</a:t>
            </a:r>
            <a:r>
              <a:rPr kumimoji="1" lang="en-US" altLang="ja-JP" dirty="0"/>
              <a:t> &lt;editor&gt;</a:t>
            </a:r>
            <a:r>
              <a:rPr kumimoji="1" lang="ja-JP" altLang="en-US" dirty="0"/>
              <a:t>して</a:t>
            </a:r>
            <a:br>
              <a:rPr kumimoji="1" lang="en-US" altLang="ja-JP" dirty="0"/>
            </a:br>
            <a:r>
              <a:rPr kumimoji="1" lang="ja-JP" altLang="en-US" dirty="0"/>
              <a:t>落ち着いてください</a:t>
            </a:r>
          </a:p>
        </p:txBody>
      </p:sp>
      <p:sp>
        <p:nvSpPr>
          <p:cNvPr id="4" name="日付プレースホルダー 3">
            <a:extLst>
              <a:ext uri="{FF2B5EF4-FFF2-40B4-BE49-F238E27FC236}">
                <a16:creationId xmlns:a16="http://schemas.microsoft.com/office/drawing/2014/main" id="{69CEA4EA-B87D-450F-9218-67ED15BDA268}"/>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E87FEBB-6A8C-48F0-B1E6-72B1F4FCF769}"/>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70C1A2CC-1E00-43D9-B04B-13DDE30450A3}"/>
              </a:ext>
            </a:extLst>
          </p:cNvPr>
          <p:cNvSpPr>
            <a:spLocks noGrp="1"/>
          </p:cNvSpPr>
          <p:nvPr>
            <p:ph type="sldNum" sz="quarter" idx="4"/>
          </p:nvPr>
        </p:nvSpPr>
        <p:spPr/>
        <p:txBody>
          <a:bodyPr/>
          <a:lstStyle/>
          <a:p>
            <a:fld id="{BD84B515-6EF4-D642-B309-5ED90DAA2A6E}" type="slidenum">
              <a:rPr kumimoji="1" lang="ja-JP" altLang="en-US" smtClean="0"/>
              <a:t>29</a:t>
            </a:fld>
            <a:endParaRPr kumimoji="1" lang="ja-JP" altLang="en-US"/>
          </a:p>
        </p:txBody>
      </p:sp>
      <p:pic>
        <p:nvPicPr>
          <p:cNvPr id="8" name="図 7">
            <a:extLst>
              <a:ext uri="{FF2B5EF4-FFF2-40B4-BE49-F238E27FC236}">
                <a16:creationId xmlns:a16="http://schemas.microsoft.com/office/drawing/2014/main" id="{EC424655-3D17-44BA-B0E5-6A11177095FD}"/>
              </a:ext>
            </a:extLst>
          </p:cNvPr>
          <p:cNvPicPr>
            <a:picLocks noChangeAspect="1"/>
          </p:cNvPicPr>
          <p:nvPr/>
        </p:nvPicPr>
        <p:blipFill>
          <a:blip r:embed="rId2"/>
          <a:stretch>
            <a:fillRect/>
          </a:stretch>
        </p:blipFill>
        <p:spPr>
          <a:xfrm>
            <a:off x="597371" y="3611284"/>
            <a:ext cx="7949257" cy="2971448"/>
          </a:xfrm>
          <a:prstGeom prst="rect">
            <a:avLst/>
          </a:prstGeom>
        </p:spPr>
      </p:pic>
    </p:spTree>
    <p:extLst>
      <p:ext uri="{BB962C8B-B14F-4D97-AF65-F5344CB8AC3E}">
        <p14:creationId xmlns:p14="http://schemas.microsoft.com/office/powerpoint/2010/main" val="8205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t>Git</a:t>
            </a:r>
            <a:r>
              <a:rPr kumimoji="1" lang="ja-JP" altLang="en-US" dirty="0"/>
              <a:t>とは</a:t>
            </a:r>
            <a:endParaRPr kumimoji="1" lang="en-US" altLang="ja-JP" dirty="0"/>
          </a:p>
          <a:p>
            <a:pPr>
              <a:spcAft>
                <a:spcPts val="1200"/>
              </a:spcAft>
            </a:pPr>
            <a:r>
              <a:rPr lang="en-US" altLang="ja-JP" dirty="0"/>
              <a:t>Git</a:t>
            </a:r>
            <a:r>
              <a:rPr lang="ja-JP" altLang="en-US" dirty="0"/>
              <a:t>の基礎</a:t>
            </a:r>
            <a:endParaRPr lang="en-US" altLang="ja-JP" dirty="0"/>
          </a:p>
          <a:p>
            <a:pPr>
              <a:spcAft>
                <a:spcPts val="1200"/>
              </a:spcAft>
            </a:pPr>
            <a:r>
              <a:rPr lang="ja-JP" altLang="en-US" dirty="0"/>
              <a:t>リモートリポジトリを使う</a:t>
            </a:r>
            <a:endParaRPr lang="en-US" altLang="ja-JP" dirty="0"/>
          </a:p>
          <a:p>
            <a:pPr>
              <a:spcAft>
                <a:spcPts val="1200"/>
              </a:spcAft>
            </a:pPr>
            <a:r>
              <a:rPr lang="ja-JP" altLang="en-US" dirty="0"/>
              <a:t>ブランチを使おう</a:t>
            </a:r>
            <a:endParaRPr kumimoji="1" lang="en-US" altLang="ja-JP" dirty="0"/>
          </a:p>
          <a:p>
            <a:pPr>
              <a:spcAft>
                <a:spcPts val="1200"/>
              </a:spcAft>
            </a:pPr>
            <a:r>
              <a:rPr lang="ja-JP" altLang="en-US" dirty="0"/>
              <a:t>おまけ）</a:t>
            </a:r>
            <a:r>
              <a:rPr lang="en-US" altLang="ja-JP" dirty="0"/>
              <a:t>Visual Studio Code</a:t>
            </a:r>
            <a:r>
              <a:rPr lang="ja-JP" altLang="en-US" dirty="0"/>
              <a:t>で</a:t>
            </a:r>
            <a:r>
              <a:rPr lang="en-US" altLang="ja-JP" dirty="0"/>
              <a:t>Git</a:t>
            </a:r>
            <a:r>
              <a:rPr lang="ja-JP" altLang="en-US" dirty="0"/>
              <a:t>しよう</a:t>
            </a:r>
            <a:endParaRPr lang="en-US" altLang="ja-JP" dirty="0"/>
          </a:p>
          <a:p>
            <a:pPr>
              <a:spcAft>
                <a:spcPts val="1200"/>
              </a:spcAft>
            </a:pPr>
            <a:r>
              <a:rPr kumimoji="1" lang="ja-JP" altLang="en-US" dirty="0"/>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3</a:t>
            </a:fld>
            <a:endParaRPr kumimoji="1" lang="ja-JP" altLang="en-US"/>
          </a:p>
        </p:txBody>
      </p:sp>
    </p:spTree>
    <p:extLst>
      <p:ext uri="{BB962C8B-B14F-4D97-AF65-F5344CB8AC3E}">
        <p14:creationId xmlns:p14="http://schemas.microsoft.com/office/powerpoint/2010/main" val="1177860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FDBF-52E5-4ACF-A1AB-C439EA383998}"/>
              </a:ext>
            </a:extLst>
          </p:cNvPr>
          <p:cNvSpPr>
            <a:spLocks noGrp="1"/>
          </p:cNvSpPr>
          <p:nvPr>
            <p:ph type="title"/>
          </p:nvPr>
        </p:nvSpPr>
        <p:spPr>
          <a:ln>
            <a:noFill/>
          </a:ln>
        </p:spPr>
        <p:txBody>
          <a:bodyPr/>
          <a:lstStyle/>
          <a:p>
            <a:r>
              <a:rPr kumimoji="1" lang="en-US" altLang="ja-JP" dirty="0"/>
              <a:t>git status</a:t>
            </a:r>
            <a:r>
              <a:rPr kumimoji="1" lang="ja-JP" altLang="en-US" dirty="0"/>
              <a:t>の表示はどういう意味？</a:t>
            </a:r>
          </a:p>
        </p:txBody>
      </p:sp>
      <p:sp>
        <p:nvSpPr>
          <p:cNvPr id="4" name="日付プレースホルダー 3">
            <a:extLst>
              <a:ext uri="{FF2B5EF4-FFF2-40B4-BE49-F238E27FC236}">
                <a16:creationId xmlns:a16="http://schemas.microsoft.com/office/drawing/2014/main" id="{D47AFB03-C95B-4EF7-86CD-2D168AD227B1}"/>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2869C38-B65D-4C7C-AD34-3537ACA8537C}"/>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994DBF07-D3FE-4915-883E-591DC40FAFC2}"/>
              </a:ext>
            </a:extLst>
          </p:cNvPr>
          <p:cNvSpPr>
            <a:spLocks noGrp="1"/>
          </p:cNvSpPr>
          <p:nvPr>
            <p:ph type="sldNum" sz="quarter" idx="4"/>
          </p:nvPr>
        </p:nvSpPr>
        <p:spPr/>
        <p:txBody>
          <a:bodyPr/>
          <a:lstStyle/>
          <a:p>
            <a:fld id="{BD84B515-6EF4-D642-B309-5ED90DAA2A6E}" type="slidenum">
              <a:rPr kumimoji="1" lang="ja-JP" altLang="en-US" smtClean="0"/>
              <a:t>30</a:t>
            </a:fld>
            <a:endParaRPr kumimoji="1" lang="ja-JP" altLang="en-US"/>
          </a:p>
        </p:txBody>
      </p:sp>
      <p:sp>
        <p:nvSpPr>
          <p:cNvPr id="7" name="フローチャート: 複数書類 6">
            <a:extLst>
              <a:ext uri="{FF2B5EF4-FFF2-40B4-BE49-F238E27FC236}">
                <a16:creationId xmlns:a16="http://schemas.microsoft.com/office/drawing/2014/main" id="{B55C8734-22DB-4191-BC39-03660EF93E6C}"/>
              </a:ext>
            </a:extLst>
          </p:cNvPr>
          <p:cNvSpPr/>
          <p:nvPr/>
        </p:nvSpPr>
        <p:spPr>
          <a:xfrm>
            <a:off x="729412" y="4911908"/>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cxnSp>
        <p:nvCxnSpPr>
          <p:cNvPr id="9" name="直線コネクタ 8">
            <a:extLst>
              <a:ext uri="{FF2B5EF4-FFF2-40B4-BE49-F238E27FC236}">
                <a16:creationId xmlns:a16="http://schemas.microsoft.com/office/drawing/2014/main" id="{196E3B73-670D-4B90-982E-16FDBA66612B}"/>
              </a:ext>
            </a:extLst>
          </p:cNvPr>
          <p:cNvCxnSpPr>
            <a:cxnSpLocks/>
          </p:cNvCxnSpPr>
          <p:nvPr/>
        </p:nvCxnSpPr>
        <p:spPr>
          <a:xfrm>
            <a:off x="3153418"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2BACC40-7010-4B4F-AF36-13A20DD87FA3}"/>
              </a:ext>
            </a:extLst>
          </p:cNvPr>
          <p:cNvCxnSpPr>
            <a:cxnSpLocks/>
          </p:cNvCxnSpPr>
          <p:nvPr/>
        </p:nvCxnSpPr>
        <p:spPr>
          <a:xfrm>
            <a:off x="6109054" y="3991482"/>
            <a:ext cx="0" cy="2447636"/>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F9AF68D8-790F-450D-B8D8-F7EA4EEC7B11}"/>
              </a:ext>
            </a:extLst>
          </p:cNvPr>
          <p:cNvSpPr txBox="1"/>
          <p:nvPr/>
        </p:nvSpPr>
        <p:spPr>
          <a:xfrm>
            <a:off x="197777" y="4046016"/>
            <a:ext cx="2885456" cy="461665"/>
          </a:xfrm>
          <a:prstGeom prst="rect">
            <a:avLst/>
          </a:prstGeom>
          <a:noFill/>
        </p:spPr>
        <p:txBody>
          <a:bodyPr wrap="square" rtlCol="0">
            <a:spAutoFit/>
          </a:bodyPr>
          <a:lstStyle/>
          <a:p>
            <a:pPr algn="ctr"/>
            <a:r>
              <a:rPr lang="ja-JP" altLang="en-US" sz="2400" b="1" dirty="0"/>
              <a:t>ワーキングツリー</a:t>
            </a:r>
            <a:endParaRPr kumimoji="1" lang="ja-JP" altLang="en-US" sz="2400" b="1" dirty="0"/>
          </a:p>
        </p:txBody>
      </p:sp>
      <p:cxnSp>
        <p:nvCxnSpPr>
          <p:cNvPr id="13" name="直線コネクタ 12">
            <a:extLst>
              <a:ext uri="{FF2B5EF4-FFF2-40B4-BE49-F238E27FC236}">
                <a16:creationId xmlns:a16="http://schemas.microsoft.com/office/drawing/2014/main" id="{D56D97CA-8F53-4FC0-A69E-290F43088DB0}"/>
              </a:ext>
            </a:extLst>
          </p:cNvPr>
          <p:cNvCxnSpPr>
            <a:cxnSpLocks/>
          </p:cNvCxnSpPr>
          <p:nvPr/>
        </p:nvCxnSpPr>
        <p:spPr>
          <a:xfrm flipH="1">
            <a:off x="257818" y="4562215"/>
            <a:ext cx="8682982"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D8EC06F-BA40-458E-BFDC-B89E20AC7819}"/>
              </a:ext>
            </a:extLst>
          </p:cNvPr>
          <p:cNvSpPr txBox="1"/>
          <p:nvPr/>
        </p:nvSpPr>
        <p:spPr>
          <a:xfrm>
            <a:off x="3153425" y="4046016"/>
            <a:ext cx="3025816" cy="461665"/>
          </a:xfrm>
          <a:prstGeom prst="rect">
            <a:avLst/>
          </a:prstGeom>
          <a:noFill/>
        </p:spPr>
        <p:txBody>
          <a:bodyPr wrap="square" rtlCol="0">
            <a:spAutoFit/>
          </a:bodyPr>
          <a:lstStyle/>
          <a:p>
            <a:pPr algn="ctr"/>
            <a:r>
              <a:rPr lang="ja-JP" altLang="en-US" sz="2400" b="1" dirty="0"/>
              <a:t>ステージングエリア</a:t>
            </a:r>
            <a:endParaRPr kumimoji="1" lang="ja-JP" altLang="en-US" sz="2400" b="1" dirty="0"/>
          </a:p>
        </p:txBody>
      </p:sp>
      <p:sp>
        <p:nvSpPr>
          <p:cNvPr id="16" name="テキスト ボックス 15">
            <a:extLst>
              <a:ext uri="{FF2B5EF4-FFF2-40B4-BE49-F238E27FC236}">
                <a16:creationId xmlns:a16="http://schemas.microsoft.com/office/drawing/2014/main" id="{33330AEA-4096-4C28-B87B-05F1C2B306BA}"/>
              </a:ext>
            </a:extLst>
          </p:cNvPr>
          <p:cNvSpPr txBox="1"/>
          <p:nvPr/>
        </p:nvSpPr>
        <p:spPr>
          <a:xfrm>
            <a:off x="6179241" y="4046016"/>
            <a:ext cx="2761552" cy="461665"/>
          </a:xfrm>
          <a:prstGeom prst="rect">
            <a:avLst/>
          </a:prstGeom>
          <a:noFill/>
        </p:spPr>
        <p:txBody>
          <a:bodyPr wrap="square" rtlCol="0">
            <a:spAutoFit/>
          </a:bodyPr>
          <a:lstStyle/>
          <a:p>
            <a:pPr algn="ctr"/>
            <a:r>
              <a:rPr lang="ja-JP" altLang="en-US" sz="2400" b="1" dirty="0"/>
              <a:t>リポジトリ</a:t>
            </a:r>
            <a:endParaRPr kumimoji="1" lang="ja-JP" altLang="en-US" sz="2400" b="1" dirty="0"/>
          </a:p>
        </p:txBody>
      </p:sp>
      <p:sp>
        <p:nvSpPr>
          <p:cNvPr id="17" name="テキスト ボックス 16">
            <a:extLst>
              <a:ext uri="{FF2B5EF4-FFF2-40B4-BE49-F238E27FC236}">
                <a16:creationId xmlns:a16="http://schemas.microsoft.com/office/drawing/2014/main" id="{314F9341-6A1C-4671-9426-71526F89079E}"/>
              </a:ext>
            </a:extLst>
          </p:cNvPr>
          <p:cNvSpPr txBox="1"/>
          <p:nvPr/>
        </p:nvSpPr>
        <p:spPr>
          <a:xfrm>
            <a:off x="202411" y="6228488"/>
            <a:ext cx="2951007" cy="369332"/>
          </a:xfrm>
          <a:prstGeom prst="rect">
            <a:avLst/>
          </a:prstGeom>
          <a:noFill/>
        </p:spPr>
        <p:txBody>
          <a:bodyPr wrap="square" rtlCol="0">
            <a:spAutoFit/>
          </a:bodyPr>
          <a:lstStyle/>
          <a:p>
            <a:pPr algn="ctr"/>
            <a:r>
              <a:rPr kumimoji="1" lang="en-US" altLang="ja-JP" dirty="0"/>
              <a:t>commit</a:t>
            </a:r>
            <a:r>
              <a:rPr kumimoji="1" lang="ja-JP" altLang="en-US" dirty="0"/>
              <a:t>済みのファイル</a:t>
            </a:r>
          </a:p>
        </p:txBody>
      </p:sp>
      <p:pic>
        <p:nvPicPr>
          <p:cNvPr id="1026" name="Picture 2" descr="ãgit iconãã®ç»åæ¤ç´¢çµæ">
            <a:extLst>
              <a:ext uri="{FF2B5EF4-FFF2-40B4-BE49-F238E27FC236}">
                <a16:creationId xmlns:a16="http://schemas.microsoft.com/office/drawing/2014/main" id="{06EB2D22-4BDD-4A69-B492-205979712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903" y="2447375"/>
            <a:ext cx="1135430" cy="1135430"/>
          </a:xfrm>
          <a:prstGeom prst="rect">
            <a:avLst/>
          </a:prstGeom>
          <a:noFill/>
          <a:extLst>
            <a:ext uri="{909E8E84-426E-40DD-AFC4-6F175D3DCCD1}">
              <a14:hiddenFill xmlns:a14="http://schemas.microsoft.com/office/drawing/2010/main">
                <a:solidFill>
                  <a:srgbClr val="FFFFFF"/>
                </a:solidFill>
              </a14:hiddenFill>
            </a:ext>
          </a:extLst>
        </p:spPr>
      </p:pic>
      <p:sp>
        <p:nvSpPr>
          <p:cNvPr id="18" name="吹き出し: 四角形 17">
            <a:extLst>
              <a:ext uri="{FF2B5EF4-FFF2-40B4-BE49-F238E27FC236}">
                <a16:creationId xmlns:a16="http://schemas.microsoft.com/office/drawing/2014/main" id="{22E1AC91-8870-4F31-B5CC-C9F2F92C9A29}"/>
              </a:ext>
            </a:extLst>
          </p:cNvPr>
          <p:cNvSpPr/>
          <p:nvPr/>
        </p:nvSpPr>
        <p:spPr>
          <a:xfrm>
            <a:off x="127591" y="1242087"/>
            <a:ext cx="4161251" cy="1083123"/>
          </a:xfrm>
          <a:prstGeom prst="wedgeRectCallout">
            <a:avLst>
              <a:gd name="adj1" fmla="val 31577"/>
              <a:gd name="adj2" fmla="val 752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ワーキングツリー</a:t>
            </a:r>
            <a:r>
              <a:rPr kumimoji="1" lang="ja-JP" altLang="en-US" dirty="0">
                <a:solidFill>
                  <a:schemeClr val="tx1"/>
                </a:solidFill>
              </a:rPr>
              <a:t>の内容は</a:t>
            </a:r>
            <a:br>
              <a:rPr kumimoji="1" lang="en-US" altLang="ja-JP" dirty="0">
                <a:solidFill>
                  <a:schemeClr val="tx1"/>
                </a:solidFill>
              </a:rPr>
            </a:br>
            <a:r>
              <a:rPr kumimoji="1" lang="ja-JP" altLang="en-US" dirty="0">
                <a:solidFill>
                  <a:schemeClr val="tx1"/>
                </a:solidFill>
              </a:rPr>
              <a:t>リポジトリと一緒だな</a:t>
            </a:r>
          </a:p>
        </p:txBody>
      </p:sp>
      <p:sp>
        <p:nvSpPr>
          <p:cNvPr id="19" name="矢印: 下 18">
            <a:extLst>
              <a:ext uri="{FF2B5EF4-FFF2-40B4-BE49-F238E27FC236}">
                <a16:creationId xmlns:a16="http://schemas.microsoft.com/office/drawing/2014/main" id="{153CB686-1664-4013-9148-172568AFD04E}"/>
              </a:ext>
            </a:extLst>
          </p:cNvPr>
          <p:cNvSpPr/>
          <p:nvPr/>
        </p:nvSpPr>
        <p:spPr>
          <a:xfrm rot="3468709">
            <a:off x="2804532" y="2977312"/>
            <a:ext cx="231071" cy="9714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65D5A8-3B7F-4B9F-B748-EE238266C9E2}"/>
              </a:ext>
            </a:extLst>
          </p:cNvPr>
          <p:cNvSpPr txBox="1"/>
          <p:nvPr/>
        </p:nvSpPr>
        <p:spPr>
          <a:xfrm rot="19614503">
            <a:off x="1414537" y="3120070"/>
            <a:ext cx="2446257" cy="369332"/>
          </a:xfrm>
          <a:prstGeom prst="rect">
            <a:avLst/>
          </a:prstGeom>
          <a:noFill/>
        </p:spPr>
        <p:txBody>
          <a:bodyPr wrap="square" rtlCol="0">
            <a:spAutoFit/>
          </a:bodyPr>
          <a:lstStyle/>
          <a:p>
            <a:pPr algn="ctr"/>
            <a:r>
              <a:rPr kumimoji="1" lang="en-US" altLang="ja-JP" dirty="0"/>
              <a:t>git status</a:t>
            </a:r>
            <a:r>
              <a:rPr kumimoji="1" lang="ja-JP" altLang="en-US" dirty="0"/>
              <a:t>の際に確認</a:t>
            </a:r>
          </a:p>
        </p:txBody>
      </p:sp>
      <p:sp>
        <p:nvSpPr>
          <p:cNvPr id="21" name="矢印: 右 20">
            <a:extLst>
              <a:ext uri="{FF2B5EF4-FFF2-40B4-BE49-F238E27FC236}">
                <a16:creationId xmlns:a16="http://schemas.microsoft.com/office/drawing/2014/main" id="{E4DEB5B0-BE55-413D-A77E-85F84AAD545B}"/>
              </a:ext>
            </a:extLst>
          </p:cNvPr>
          <p:cNvSpPr/>
          <p:nvPr/>
        </p:nvSpPr>
        <p:spPr>
          <a:xfrm>
            <a:off x="4855160" y="2132301"/>
            <a:ext cx="409567" cy="89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BE15623-5992-4C94-AAA8-69E34A882138}"/>
              </a:ext>
            </a:extLst>
          </p:cNvPr>
          <p:cNvSpPr txBox="1"/>
          <p:nvPr/>
        </p:nvSpPr>
        <p:spPr>
          <a:xfrm>
            <a:off x="4424354" y="1685113"/>
            <a:ext cx="1219770" cy="369332"/>
          </a:xfrm>
          <a:prstGeom prst="rect">
            <a:avLst/>
          </a:prstGeom>
          <a:noFill/>
        </p:spPr>
        <p:txBody>
          <a:bodyPr wrap="square" rtlCol="0">
            <a:spAutoFit/>
          </a:bodyPr>
          <a:lstStyle/>
          <a:p>
            <a:pPr algn="ctr"/>
            <a:r>
              <a:rPr kumimoji="1" lang="ja-JP" altLang="en-US" dirty="0"/>
              <a:t>表示</a:t>
            </a:r>
          </a:p>
        </p:txBody>
      </p:sp>
      <p:sp>
        <p:nvSpPr>
          <p:cNvPr id="29" name="矢印: 下 28">
            <a:extLst>
              <a:ext uri="{FF2B5EF4-FFF2-40B4-BE49-F238E27FC236}">
                <a16:creationId xmlns:a16="http://schemas.microsoft.com/office/drawing/2014/main" id="{E55D911D-5706-4BD3-AC34-18524BA4D24A}"/>
              </a:ext>
            </a:extLst>
          </p:cNvPr>
          <p:cNvSpPr/>
          <p:nvPr/>
        </p:nvSpPr>
        <p:spPr>
          <a:xfrm rot="20240362">
            <a:off x="4369745" y="3494889"/>
            <a:ext cx="238808" cy="51505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下 29">
            <a:extLst>
              <a:ext uri="{FF2B5EF4-FFF2-40B4-BE49-F238E27FC236}">
                <a16:creationId xmlns:a16="http://schemas.microsoft.com/office/drawing/2014/main" id="{2C3A4DF5-82C4-406D-AD84-5DEB15B37592}"/>
              </a:ext>
            </a:extLst>
          </p:cNvPr>
          <p:cNvSpPr/>
          <p:nvPr/>
        </p:nvSpPr>
        <p:spPr>
          <a:xfrm rot="17466393">
            <a:off x="5577266" y="2597526"/>
            <a:ext cx="217974" cy="22460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2BDDC61-D380-4D5D-84F6-3795F5F44F03}"/>
              </a:ext>
            </a:extLst>
          </p:cNvPr>
          <p:cNvSpPr txBox="1"/>
          <p:nvPr/>
        </p:nvSpPr>
        <p:spPr>
          <a:xfrm>
            <a:off x="5410617" y="3084064"/>
            <a:ext cx="3619773" cy="369332"/>
          </a:xfrm>
          <a:prstGeom prst="rect">
            <a:avLst/>
          </a:prstGeom>
          <a:noFill/>
        </p:spPr>
        <p:txBody>
          <a:bodyPr wrap="square" rtlCol="0">
            <a:spAutoFit/>
          </a:bodyPr>
          <a:lstStyle/>
          <a:p>
            <a:pPr algn="ctr"/>
            <a:r>
              <a:rPr kumimoji="1" lang="en-US" altLang="ja-JP" dirty="0"/>
              <a:t>“nothing to commit”</a:t>
            </a:r>
            <a:r>
              <a:rPr kumimoji="1" lang="ja-JP" altLang="en-US" dirty="0"/>
              <a:t>と表示される</a:t>
            </a:r>
          </a:p>
        </p:txBody>
      </p:sp>
      <p:pic>
        <p:nvPicPr>
          <p:cNvPr id="27" name="図 26">
            <a:extLst>
              <a:ext uri="{FF2B5EF4-FFF2-40B4-BE49-F238E27FC236}">
                <a16:creationId xmlns:a16="http://schemas.microsoft.com/office/drawing/2014/main" id="{357EAECC-80B2-4021-B92A-F1743D3B8858}"/>
              </a:ext>
            </a:extLst>
          </p:cNvPr>
          <p:cNvPicPr>
            <a:picLocks noChangeAspect="1"/>
          </p:cNvPicPr>
          <p:nvPr/>
        </p:nvPicPr>
        <p:blipFill>
          <a:blip r:embed="rId3"/>
          <a:stretch>
            <a:fillRect/>
          </a:stretch>
        </p:blipFill>
        <p:spPr>
          <a:xfrm>
            <a:off x="5414962" y="1180455"/>
            <a:ext cx="3601446" cy="1938183"/>
          </a:xfrm>
          <a:prstGeom prst="rect">
            <a:avLst/>
          </a:prstGeom>
        </p:spPr>
      </p:pic>
      <p:grpSp>
        <p:nvGrpSpPr>
          <p:cNvPr id="22" name="グループ化 21">
            <a:extLst>
              <a:ext uri="{FF2B5EF4-FFF2-40B4-BE49-F238E27FC236}">
                <a16:creationId xmlns:a16="http://schemas.microsoft.com/office/drawing/2014/main" id="{52039769-E253-4895-879E-B5E33CB1D322}"/>
              </a:ext>
            </a:extLst>
          </p:cNvPr>
          <p:cNvGrpSpPr/>
          <p:nvPr/>
        </p:nvGrpSpPr>
        <p:grpSpPr>
          <a:xfrm>
            <a:off x="6445732" y="4661615"/>
            <a:ext cx="2228570" cy="1817178"/>
            <a:chOff x="6410642" y="4661615"/>
            <a:chExt cx="2228570" cy="1817178"/>
          </a:xfrm>
        </p:grpSpPr>
        <p:sp>
          <p:nvSpPr>
            <p:cNvPr id="32" name="フローチャート: 複数書類 31">
              <a:extLst>
                <a:ext uri="{FF2B5EF4-FFF2-40B4-BE49-F238E27FC236}">
                  <a16:creationId xmlns:a16="http://schemas.microsoft.com/office/drawing/2014/main" id="{4E5DAED1-575C-49D3-9602-81BCC1E570C7}"/>
                </a:ext>
              </a:extLst>
            </p:cNvPr>
            <p:cNvSpPr/>
            <p:nvPr/>
          </p:nvSpPr>
          <p:spPr>
            <a:xfrm>
              <a:off x="6613834" y="5180593"/>
              <a:ext cx="1822187" cy="125614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solidFill>
                    <a:schemeClr val="tx1"/>
                  </a:solidFill>
                </a:rPr>
                <a:t>main.c</a:t>
              </a:r>
              <a:endParaRPr kumimoji="1" lang="ja-JP" altLang="en-US" b="1" dirty="0">
                <a:solidFill>
                  <a:schemeClr val="tx1"/>
                </a:solidFill>
              </a:endParaRPr>
            </a:p>
          </p:txBody>
        </p:sp>
        <p:sp>
          <p:nvSpPr>
            <p:cNvPr id="33" name="テキスト ボックス 32">
              <a:extLst>
                <a:ext uri="{FF2B5EF4-FFF2-40B4-BE49-F238E27FC236}">
                  <a16:creationId xmlns:a16="http://schemas.microsoft.com/office/drawing/2014/main" id="{CDCD3F42-F9F8-49FB-90F8-53056C13E37B}"/>
                </a:ext>
              </a:extLst>
            </p:cNvPr>
            <p:cNvSpPr txBox="1"/>
            <p:nvPr/>
          </p:nvSpPr>
          <p:spPr>
            <a:xfrm>
              <a:off x="6796757" y="4727242"/>
              <a:ext cx="1456340" cy="369332"/>
            </a:xfrm>
            <a:prstGeom prst="rect">
              <a:avLst/>
            </a:prstGeom>
            <a:noFill/>
          </p:spPr>
          <p:txBody>
            <a:bodyPr wrap="square" rtlCol="0">
              <a:spAutoFit/>
            </a:bodyPr>
            <a:lstStyle/>
            <a:p>
              <a:pPr algn="ctr"/>
              <a:r>
                <a:rPr kumimoji="1" lang="en-US" altLang="ja-JP" dirty="0"/>
                <a:t>first </a:t>
              </a:r>
              <a:r>
                <a:rPr kumimoji="1" lang="en-US" altLang="ja-JP" dirty="0" err="1"/>
                <a:t>comit</a:t>
              </a:r>
              <a:endParaRPr kumimoji="1" lang="ja-JP" altLang="en-US" dirty="0"/>
            </a:p>
          </p:txBody>
        </p:sp>
        <p:sp>
          <p:nvSpPr>
            <p:cNvPr id="8" name="四角形: 角を丸くする 7">
              <a:extLst>
                <a:ext uri="{FF2B5EF4-FFF2-40B4-BE49-F238E27FC236}">
                  <a16:creationId xmlns:a16="http://schemas.microsoft.com/office/drawing/2014/main" id="{99C92473-42E9-4907-A153-3E37312D7FEB}"/>
                </a:ext>
              </a:extLst>
            </p:cNvPr>
            <p:cNvSpPr/>
            <p:nvPr/>
          </p:nvSpPr>
          <p:spPr>
            <a:xfrm>
              <a:off x="6410642" y="4661615"/>
              <a:ext cx="2228570" cy="18171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3FD7714D-81DF-49B0-8E6C-C211CACC8884}"/>
                </a:ext>
              </a:extLst>
            </p:cNvPr>
            <p:cNvCxnSpPr/>
            <p:nvPr/>
          </p:nvCxnSpPr>
          <p:spPr>
            <a:xfrm>
              <a:off x="6410642" y="5100301"/>
              <a:ext cx="22285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テキスト ボックス 33">
            <a:extLst>
              <a:ext uri="{FF2B5EF4-FFF2-40B4-BE49-F238E27FC236}">
                <a16:creationId xmlns:a16="http://schemas.microsoft.com/office/drawing/2014/main" id="{85EEAFA7-5383-4464-BE6A-E36B08E674A0}"/>
              </a:ext>
            </a:extLst>
          </p:cNvPr>
          <p:cNvSpPr txBox="1"/>
          <p:nvPr/>
        </p:nvSpPr>
        <p:spPr>
          <a:xfrm>
            <a:off x="3554802" y="5385538"/>
            <a:ext cx="2216726" cy="369332"/>
          </a:xfrm>
          <a:prstGeom prst="rect">
            <a:avLst/>
          </a:prstGeom>
          <a:noFill/>
        </p:spPr>
        <p:txBody>
          <a:bodyPr wrap="square" rtlCol="0">
            <a:spAutoFit/>
          </a:bodyPr>
          <a:lstStyle/>
          <a:p>
            <a:pPr algn="ctr"/>
            <a:r>
              <a:rPr kumimoji="1" lang="ja-JP" altLang="en-US" dirty="0"/>
              <a:t>何もない</a:t>
            </a:r>
          </a:p>
        </p:txBody>
      </p:sp>
    </p:spTree>
    <p:extLst>
      <p:ext uri="{BB962C8B-B14F-4D97-AF65-F5344CB8AC3E}">
        <p14:creationId xmlns:p14="http://schemas.microsoft.com/office/powerpoint/2010/main" val="1914686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924106-29B6-4FDF-8505-18C9F1C6507B}"/>
              </a:ext>
            </a:extLst>
          </p:cNvPr>
          <p:cNvSpPr>
            <a:spLocks noGrp="1"/>
          </p:cNvSpPr>
          <p:nvPr>
            <p:ph type="title"/>
          </p:nvPr>
        </p:nvSpPr>
        <p:spPr/>
        <p:txBody>
          <a:bodyPr/>
          <a:lstStyle/>
          <a:p>
            <a:r>
              <a:rPr kumimoji="1" lang="ja-JP" altLang="en-US" dirty="0"/>
              <a:t>コミットログを確認する</a:t>
            </a:r>
          </a:p>
        </p:txBody>
      </p:sp>
      <p:sp>
        <p:nvSpPr>
          <p:cNvPr id="3" name="コンテンツ プレースホルダー 2">
            <a:extLst>
              <a:ext uri="{FF2B5EF4-FFF2-40B4-BE49-F238E27FC236}">
                <a16:creationId xmlns:a16="http://schemas.microsoft.com/office/drawing/2014/main" id="{0019FBFC-F86C-4444-A12C-40D1A814913E}"/>
              </a:ext>
            </a:extLst>
          </p:cNvPr>
          <p:cNvSpPr>
            <a:spLocks noGrp="1"/>
          </p:cNvSpPr>
          <p:nvPr>
            <p:ph idx="1"/>
          </p:nvPr>
        </p:nvSpPr>
        <p:spPr/>
        <p:txBody>
          <a:bodyPr/>
          <a:lstStyle/>
          <a:p>
            <a:r>
              <a:rPr kumimoji="1" lang="en-US" altLang="ja-JP" dirty="0"/>
              <a:t>log</a:t>
            </a:r>
            <a:r>
              <a:rPr lang="ja-JP" altLang="en-US" dirty="0"/>
              <a:t>コマンド：コミットログを表示する</a:t>
            </a:r>
            <a:endParaRPr lang="en-US" altLang="ja-JP" dirty="0"/>
          </a:p>
          <a:p>
            <a:endParaRPr kumimoji="1" lang="en-US" altLang="ja-JP" dirty="0"/>
          </a:p>
          <a:p>
            <a:r>
              <a:rPr lang="ja-JP" altLang="en-US" dirty="0"/>
              <a:t>練習：コミットログを見てみよう</a:t>
            </a:r>
            <a:endParaRPr lang="en-US" altLang="ja-JP" dirty="0"/>
          </a:p>
          <a:p>
            <a:pPr lvl="1"/>
            <a:r>
              <a:rPr kumimoji="1" lang="en-US" altLang="ja-JP" dirty="0"/>
              <a:t>config</a:t>
            </a:r>
            <a:r>
              <a:rPr kumimoji="1" lang="ja-JP" altLang="en-US" dirty="0"/>
              <a:t>で設定した名前とメールアドレスが見られる</a:t>
            </a:r>
            <a:endParaRPr kumimoji="1" lang="en-US" altLang="ja-JP" dirty="0"/>
          </a:p>
          <a:p>
            <a:pPr lvl="1"/>
            <a:r>
              <a:rPr kumimoji="1" lang="ja-JP" altLang="en-US" dirty="0"/>
              <a:t>コミットメッセージが見られる</a:t>
            </a:r>
          </a:p>
        </p:txBody>
      </p:sp>
      <p:sp>
        <p:nvSpPr>
          <p:cNvPr id="4" name="日付プレースホルダー 3">
            <a:extLst>
              <a:ext uri="{FF2B5EF4-FFF2-40B4-BE49-F238E27FC236}">
                <a16:creationId xmlns:a16="http://schemas.microsoft.com/office/drawing/2014/main" id="{E41B3D17-D485-4426-BCE8-CE01CD8D3E7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16E4F13-21AC-4222-9691-A331D5FEE87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EBF95D8-CD46-4369-9278-364822BBB253}"/>
              </a:ext>
            </a:extLst>
          </p:cNvPr>
          <p:cNvSpPr>
            <a:spLocks noGrp="1"/>
          </p:cNvSpPr>
          <p:nvPr>
            <p:ph type="sldNum" sz="quarter" idx="4"/>
          </p:nvPr>
        </p:nvSpPr>
        <p:spPr/>
        <p:txBody>
          <a:bodyPr/>
          <a:lstStyle/>
          <a:p>
            <a:fld id="{BD84B515-6EF4-D642-B309-5ED90DAA2A6E}" type="slidenum">
              <a:rPr kumimoji="1" lang="ja-JP" altLang="en-US" smtClean="0"/>
              <a:t>31</a:t>
            </a:fld>
            <a:endParaRPr kumimoji="1" lang="ja-JP" altLang="en-US"/>
          </a:p>
        </p:txBody>
      </p:sp>
      <p:pic>
        <p:nvPicPr>
          <p:cNvPr id="8" name="図 7">
            <a:extLst>
              <a:ext uri="{FF2B5EF4-FFF2-40B4-BE49-F238E27FC236}">
                <a16:creationId xmlns:a16="http://schemas.microsoft.com/office/drawing/2014/main" id="{BDC93B10-F6FC-447B-825D-BDF840E01FB0}"/>
              </a:ext>
            </a:extLst>
          </p:cNvPr>
          <p:cNvPicPr>
            <a:picLocks noChangeAspect="1"/>
          </p:cNvPicPr>
          <p:nvPr/>
        </p:nvPicPr>
        <p:blipFill>
          <a:blip r:embed="rId3"/>
          <a:stretch>
            <a:fillRect/>
          </a:stretch>
        </p:blipFill>
        <p:spPr>
          <a:xfrm>
            <a:off x="127592" y="4148609"/>
            <a:ext cx="8910083" cy="2290509"/>
          </a:xfrm>
          <a:prstGeom prst="rect">
            <a:avLst/>
          </a:prstGeom>
        </p:spPr>
      </p:pic>
    </p:spTree>
    <p:extLst>
      <p:ext uri="{BB962C8B-B14F-4D97-AF65-F5344CB8AC3E}">
        <p14:creationId xmlns:p14="http://schemas.microsoft.com/office/powerpoint/2010/main" val="4167449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C27E06-5422-4810-B587-690B1C5E771E}"/>
              </a:ext>
            </a:extLst>
          </p:cNvPr>
          <p:cNvSpPr>
            <a:spLocks noGrp="1"/>
          </p:cNvSpPr>
          <p:nvPr>
            <p:ph type="title"/>
          </p:nvPr>
        </p:nvSpPr>
        <p:spPr/>
        <p:txBody>
          <a:bodyPr/>
          <a:lstStyle/>
          <a:p>
            <a:r>
              <a:rPr kumimoji="1" lang="ja-JP" altLang="en-US" dirty="0"/>
              <a:t>ざっと簡単なコミットログを見たい</a:t>
            </a:r>
          </a:p>
        </p:txBody>
      </p:sp>
      <p:sp>
        <p:nvSpPr>
          <p:cNvPr id="3" name="コンテンツ プレースホルダー 2">
            <a:extLst>
              <a:ext uri="{FF2B5EF4-FFF2-40B4-BE49-F238E27FC236}">
                <a16:creationId xmlns:a16="http://schemas.microsoft.com/office/drawing/2014/main" id="{97FFC48F-024C-42A1-BAB0-E5C6BE320521}"/>
              </a:ext>
            </a:extLst>
          </p:cNvPr>
          <p:cNvSpPr>
            <a:spLocks noGrp="1"/>
          </p:cNvSpPr>
          <p:nvPr>
            <p:ph idx="1"/>
          </p:nvPr>
        </p:nvSpPr>
        <p:spPr>
          <a:xfrm>
            <a:off x="127592" y="1318018"/>
            <a:ext cx="8910083" cy="1064964"/>
          </a:xfrm>
        </p:spPr>
        <p:txBody>
          <a:bodyPr>
            <a:normAutofit fontScale="77500" lnSpcReduction="20000"/>
          </a:bodyPr>
          <a:lstStyle/>
          <a:p>
            <a:r>
              <a:rPr kumimoji="1" lang="ja-JP" altLang="en-US" dirty="0"/>
              <a:t>コミットが増えてくると見辛くなる</a:t>
            </a:r>
            <a:endParaRPr kumimoji="1" lang="en-US" altLang="ja-JP" dirty="0"/>
          </a:p>
          <a:p>
            <a:pPr lvl="1"/>
            <a:r>
              <a:rPr kumimoji="1" lang="ja-JP" altLang="en-US" dirty="0"/>
              <a:t>どんな変更があったか</a:t>
            </a:r>
            <a:r>
              <a:rPr lang="ja-JP" altLang="en-US" dirty="0"/>
              <a:t>確認したいだけな</a:t>
            </a:r>
            <a:r>
              <a:rPr kumimoji="1" lang="ja-JP" altLang="en-US" dirty="0"/>
              <a:t>のに，</a:t>
            </a:r>
            <a:r>
              <a:rPr kumimoji="1" lang="en-US" altLang="ja-JP" dirty="0"/>
              <a:t>author</a:t>
            </a:r>
            <a:r>
              <a:rPr kumimoji="1" lang="ja-JP" altLang="en-US" dirty="0"/>
              <a:t>情報とかいらないよね</a:t>
            </a:r>
            <a:endParaRPr kumimoji="1" lang="en-US" altLang="ja-JP" dirty="0"/>
          </a:p>
          <a:p>
            <a:r>
              <a:rPr kumimoji="1" lang="en-US" altLang="ja-JP" dirty="0"/>
              <a:t>git log --</a:t>
            </a:r>
            <a:r>
              <a:rPr kumimoji="1" lang="en-US" altLang="ja-JP" dirty="0" err="1"/>
              <a:t>oneline</a:t>
            </a:r>
            <a:r>
              <a:rPr kumimoji="1" lang="ja-JP" altLang="en-US" dirty="0"/>
              <a:t>でコミットが一行づつ表示される</a:t>
            </a:r>
          </a:p>
        </p:txBody>
      </p:sp>
      <p:sp>
        <p:nvSpPr>
          <p:cNvPr id="4" name="日付プレースホルダー 3">
            <a:extLst>
              <a:ext uri="{FF2B5EF4-FFF2-40B4-BE49-F238E27FC236}">
                <a16:creationId xmlns:a16="http://schemas.microsoft.com/office/drawing/2014/main" id="{E979FC9A-5DD6-42D3-A73B-6E8572A979D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1484D52-3141-4ECA-A3A1-A22B63B61BA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885B032D-5E24-4EA4-A8AC-69E86A6FA55B}"/>
              </a:ext>
            </a:extLst>
          </p:cNvPr>
          <p:cNvSpPr>
            <a:spLocks noGrp="1"/>
          </p:cNvSpPr>
          <p:nvPr>
            <p:ph type="sldNum" sz="quarter" idx="4"/>
          </p:nvPr>
        </p:nvSpPr>
        <p:spPr/>
        <p:txBody>
          <a:bodyPr/>
          <a:lstStyle/>
          <a:p>
            <a:fld id="{BD84B515-6EF4-D642-B309-5ED90DAA2A6E}" type="slidenum">
              <a:rPr kumimoji="1" lang="ja-JP" altLang="en-US" smtClean="0"/>
              <a:t>32</a:t>
            </a:fld>
            <a:endParaRPr kumimoji="1" lang="ja-JP" altLang="en-US"/>
          </a:p>
        </p:txBody>
      </p:sp>
      <p:grpSp>
        <p:nvGrpSpPr>
          <p:cNvPr id="9" name="グループ化 8">
            <a:extLst>
              <a:ext uri="{FF2B5EF4-FFF2-40B4-BE49-F238E27FC236}">
                <a16:creationId xmlns:a16="http://schemas.microsoft.com/office/drawing/2014/main" id="{6BE55F75-60A0-4008-A316-79D4D90FCD8D}"/>
              </a:ext>
            </a:extLst>
          </p:cNvPr>
          <p:cNvGrpSpPr/>
          <p:nvPr/>
        </p:nvGrpSpPr>
        <p:grpSpPr>
          <a:xfrm>
            <a:off x="541418" y="2581078"/>
            <a:ext cx="3897352" cy="4054641"/>
            <a:chOff x="679964" y="2456872"/>
            <a:chExt cx="3897352" cy="4054641"/>
          </a:xfrm>
        </p:grpSpPr>
        <p:pic>
          <p:nvPicPr>
            <p:cNvPr id="7" name="図 6">
              <a:extLst>
                <a:ext uri="{FF2B5EF4-FFF2-40B4-BE49-F238E27FC236}">
                  <a16:creationId xmlns:a16="http://schemas.microsoft.com/office/drawing/2014/main" id="{F267E5AE-9320-479A-8C12-869CB612F7BF}"/>
                </a:ext>
              </a:extLst>
            </p:cNvPr>
            <p:cNvPicPr>
              <a:picLocks noChangeAspect="1"/>
            </p:cNvPicPr>
            <p:nvPr/>
          </p:nvPicPr>
          <p:blipFill>
            <a:blip r:embed="rId2"/>
            <a:stretch>
              <a:fillRect/>
            </a:stretch>
          </p:blipFill>
          <p:spPr>
            <a:xfrm>
              <a:off x="679964" y="2456872"/>
              <a:ext cx="3897352" cy="3685309"/>
            </a:xfrm>
            <a:prstGeom prst="rect">
              <a:avLst/>
            </a:prstGeom>
          </p:spPr>
        </p:pic>
        <p:sp>
          <p:nvSpPr>
            <p:cNvPr id="8" name="テキスト ボックス 7">
              <a:extLst>
                <a:ext uri="{FF2B5EF4-FFF2-40B4-BE49-F238E27FC236}">
                  <a16:creationId xmlns:a16="http://schemas.microsoft.com/office/drawing/2014/main" id="{F80AC3B7-276C-4E24-86F3-29FD3A55BEAF}"/>
                </a:ext>
              </a:extLst>
            </p:cNvPr>
            <p:cNvSpPr txBox="1"/>
            <p:nvPr/>
          </p:nvSpPr>
          <p:spPr>
            <a:xfrm>
              <a:off x="679964" y="6142181"/>
              <a:ext cx="3897352" cy="369332"/>
            </a:xfrm>
            <a:prstGeom prst="rect">
              <a:avLst/>
            </a:prstGeom>
            <a:noFill/>
          </p:spPr>
          <p:txBody>
            <a:bodyPr wrap="square" rtlCol="0">
              <a:spAutoFit/>
            </a:bodyPr>
            <a:lstStyle/>
            <a:p>
              <a:pPr algn="ctr"/>
              <a:r>
                <a:rPr kumimoji="1" lang="ja-JP" altLang="en-US" dirty="0"/>
                <a:t>大人気エディタ</a:t>
              </a:r>
              <a:r>
                <a:rPr kumimoji="1" lang="en-US" altLang="ja-JP" dirty="0"/>
                <a:t>Vim</a:t>
              </a:r>
              <a:r>
                <a:rPr kumimoji="1" lang="ja-JP" altLang="en-US" dirty="0"/>
                <a:t>のコミットログ</a:t>
              </a:r>
            </a:p>
          </p:txBody>
        </p:sp>
      </p:grpSp>
      <p:grpSp>
        <p:nvGrpSpPr>
          <p:cNvPr id="12" name="グループ化 11">
            <a:extLst>
              <a:ext uri="{FF2B5EF4-FFF2-40B4-BE49-F238E27FC236}">
                <a16:creationId xmlns:a16="http://schemas.microsoft.com/office/drawing/2014/main" id="{C575C843-2F53-4D2E-B45E-7D1206529A9B}"/>
              </a:ext>
            </a:extLst>
          </p:cNvPr>
          <p:cNvGrpSpPr/>
          <p:nvPr/>
        </p:nvGrpSpPr>
        <p:grpSpPr>
          <a:xfrm>
            <a:off x="4845739" y="2581078"/>
            <a:ext cx="3782986" cy="4058356"/>
            <a:chOff x="4986941" y="2581078"/>
            <a:chExt cx="3782986" cy="4058356"/>
          </a:xfrm>
        </p:grpSpPr>
        <p:pic>
          <p:nvPicPr>
            <p:cNvPr id="10" name="図 9">
              <a:extLst>
                <a:ext uri="{FF2B5EF4-FFF2-40B4-BE49-F238E27FC236}">
                  <a16:creationId xmlns:a16="http://schemas.microsoft.com/office/drawing/2014/main" id="{F762F860-3E83-43BC-948F-B4C5E2A07050}"/>
                </a:ext>
              </a:extLst>
            </p:cNvPr>
            <p:cNvPicPr>
              <a:picLocks noChangeAspect="1"/>
            </p:cNvPicPr>
            <p:nvPr/>
          </p:nvPicPr>
          <p:blipFill>
            <a:blip r:embed="rId3"/>
            <a:stretch>
              <a:fillRect/>
            </a:stretch>
          </p:blipFill>
          <p:spPr>
            <a:xfrm>
              <a:off x="4986941" y="2581078"/>
              <a:ext cx="3782986" cy="3689024"/>
            </a:xfrm>
            <a:prstGeom prst="rect">
              <a:avLst/>
            </a:prstGeom>
          </p:spPr>
        </p:pic>
        <p:sp>
          <p:nvSpPr>
            <p:cNvPr id="11" name="テキスト ボックス 10">
              <a:extLst>
                <a:ext uri="{FF2B5EF4-FFF2-40B4-BE49-F238E27FC236}">
                  <a16:creationId xmlns:a16="http://schemas.microsoft.com/office/drawing/2014/main" id="{ADCD7CF5-7234-4011-89C3-0D0FAF53C1DE}"/>
                </a:ext>
              </a:extLst>
            </p:cNvPr>
            <p:cNvSpPr txBox="1"/>
            <p:nvPr/>
          </p:nvSpPr>
          <p:spPr>
            <a:xfrm>
              <a:off x="5128143" y="6270102"/>
              <a:ext cx="3500582" cy="369332"/>
            </a:xfrm>
            <a:prstGeom prst="rect">
              <a:avLst/>
            </a:prstGeom>
            <a:noFill/>
          </p:spPr>
          <p:txBody>
            <a:bodyPr wrap="square" rtlCol="0">
              <a:spAutoFit/>
            </a:bodyPr>
            <a:lstStyle/>
            <a:p>
              <a:pPr algn="ctr"/>
              <a:r>
                <a:rPr kumimoji="1" lang="en-US" altLang="ja-JP" dirty="0"/>
                <a:t>--</a:t>
              </a:r>
              <a:r>
                <a:rPr kumimoji="1" lang="en-US" altLang="ja-JP" dirty="0" err="1"/>
                <a:t>oneline</a:t>
              </a:r>
              <a:r>
                <a:rPr kumimoji="1" lang="ja-JP" altLang="en-US" dirty="0"/>
                <a:t>オプション付きのログ</a:t>
              </a:r>
            </a:p>
          </p:txBody>
        </p:sp>
      </p:grpSp>
    </p:spTree>
    <p:extLst>
      <p:ext uri="{BB962C8B-B14F-4D97-AF65-F5344CB8AC3E}">
        <p14:creationId xmlns:p14="http://schemas.microsoft.com/office/powerpoint/2010/main" val="1829659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942A9-BF6F-479C-AAD7-18F6A72FB2A0}"/>
              </a:ext>
            </a:extLst>
          </p:cNvPr>
          <p:cNvSpPr>
            <a:spLocks noGrp="1"/>
          </p:cNvSpPr>
          <p:nvPr>
            <p:ph type="title"/>
          </p:nvPr>
        </p:nvSpPr>
        <p:spPr/>
        <p:txBody>
          <a:bodyPr/>
          <a:lstStyle/>
          <a:p>
            <a:r>
              <a:rPr kumimoji="1" lang="en-US" altLang="ja-JP" dirty="0"/>
              <a:t>.</a:t>
            </a:r>
            <a:r>
              <a:rPr kumimoji="1" lang="en-US" altLang="ja-JP" dirty="0" err="1"/>
              <a:t>gitignore</a:t>
            </a:r>
            <a:r>
              <a:rPr kumimoji="1" lang="ja-JP" altLang="en-US" dirty="0"/>
              <a:t>で中間ファイルを無視する</a:t>
            </a:r>
          </a:p>
        </p:txBody>
      </p:sp>
      <p:sp>
        <p:nvSpPr>
          <p:cNvPr id="3" name="コンテンツ プレースホルダー 2">
            <a:extLst>
              <a:ext uri="{FF2B5EF4-FFF2-40B4-BE49-F238E27FC236}">
                <a16:creationId xmlns:a16="http://schemas.microsoft.com/office/drawing/2014/main" id="{979097A1-B4A8-44F4-A5E2-89B7CB02056E}"/>
              </a:ext>
            </a:extLst>
          </p:cNvPr>
          <p:cNvSpPr>
            <a:spLocks noGrp="1"/>
          </p:cNvSpPr>
          <p:nvPr>
            <p:ph idx="1"/>
          </p:nvPr>
        </p:nvSpPr>
        <p:spPr>
          <a:xfrm>
            <a:off x="127592" y="1318017"/>
            <a:ext cx="8910083" cy="918969"/>
          </a:xfrm>
        </p:spPr>
        <p:txBody>
          <a:bodyPr>
            <a:normAutofit lnSpcReduction="10000"/>
          </a:bodyPr>
          <a:lstStyle/>
          <a:p>
            <a:r>
              <a:rPr kumimoji="1" lang="en-US" altLang="ja-JP" dirty="0"/>
              <a:t>make</a:t>
            </a:r>
            <a:r>
              <a:rPr kumimoji="1" lang="ja-JP" altLang="en-US" dirty="0"/>
              <a:t>した後は</a:t>
            </a:r>
            <a:r>
              <a:rPr kumimoji="1" lang="en-US" altLang="ja-JP" dirty="0"/>
              <a:t>status</a:t>
            </a:r>
            <a:r>
              <a:rPr kumimoji="1" lang="ja-JP" altLang="en-US" dirty="0"/>
              <a:t>が以下のように表示される</a:t>
            </a:r>
            <a:endParaRPr kumimoji="1" lang="en-US" altLang="ja-JP" dirty="0"/>
          </a:p>
          <a:p>
            <a:pPr lvl="1"/>
            <a:r>
              <a:rPr lang="ja-JP" altLang="en-US" dirty="0"/>
              <a:t>オブジェクトファイルと実行バイナリも表示される</a:t>
            </a:r>
            <a:endParaRPr lang="en-US" altLang="ja-JP" dirty="0"/>
          </a:p>
        </p:txBody>
      </p:sp>
      <p:sp>
        <p:nvSpPr>
          <p:cNvPr id="4" name="日付プレースホルダー 3">
            <a:extLst>
              <a:ext uri="{FF2B5EF4-FFF2-40B4-BE49-F238E27FC236}">
                <a16:creationId xmlns:a16="http://schemas.microsoft.com/office/drawing/2014/main" id="{7D4703C4-EC80-416E-B395-37B0B3D738B5}"/>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311EEF5-0184-4827-BC55-22D151D3A37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AE3A4CA-2AEA-436D-8C1C-A8697461B7AF}"/>
              </a:ext>
            </a:extLst>
          </p:cNvPr>
          <p:cNvSpPr>
            <a:spLocks noGrp="1"/>
          </p:cNvSpPr>
          <p:nvPr>
            <p:ph type="sldNum" sz="quarter" idx="4"/>
          </p:nvPr>
        </p:nvSpPr>
        <p:spPr/>
        <p:txBody>
          <a:bodyPr/>
          <a:lstStyle/>
          <a:p>
            <a:fld id="{BD84B515-6EF4-D642-B309-5ED90DAA2A6E}" type="slidenum">
              <a:rPr kumimoji="1" lang="ja-JP" altLang="en-US" smtClean="0"/>
              <a:t>33</a:t>
            </a:fld>
            <a:endParaRPr kumimoji="1" lang="ja-JP" altLang="en-US"/>
          </a:p>
        </p:txBody>
      </p:sp>
      <p:sp>
        <p:nvSpPr>
          <p:cNvPr id="8" name="コンテンツ プレースホルダー 2">
            <a:extLst>
              <a:ext uri="{FF2B5EF4-FFF2-40B4-BE49-F238E27FC236}">
                <a16:creationId xmlns:a16="http://schemas.microsoft.com/office/drawing/2014/main" id="{FADE10F4-BA7E-43F0-9FA8-1861F2EA77F9}"/>
              </a:ext>
            </a:extLst>
          </p:cNvPr>
          <p:cNvSpPr txBox="1">
            <a:spLocks/>
          </p:cNvSpPr>
          <p:nvPr/>
        </p:nvSpPr>
        <p:spPr>
          <a:xfrm>
            <a:off x="127592" y="4978399"/>
            <a:ext cx="8910083" cy="1671783"/>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en-US" altLang="ja-JP" dirty="0"/>
              <a:t>commit</a:t>
            </a:r>
            <a:r>
              <a:rPr lang="ja-JP" altLang="en-US" dirty="0"/>
              <a:t>すべきはソースコード</a:t>
            </a:r>
            <a:endParaRPr lang="en-US" altLang="ja-JP" dirty="0"/>
          </a:p>
          <a:p>
            <a:pPr lvl="1"/>
            <a:r>
              <a:rPr lang="ja-JP" altLang="en-US" dirty="0"/>
              <a:t>中間ファイルはコミットしない</a:t>
            </a:r>
            <a:r>
              <a:rPr lang="en-US" altLang="ja-JP" dirty="0"/>
              <a:t>-&gt;</a:t>
            </a:r>
            <a:r>
              <a:rPr lang="ja-JP" altLang="en-US" dirty="0"/>
              <a:t>容量を小さくできる</a:t>
            </a:r>
            <a:endParaRPr lang="en-US" altLang="ja-JP" dirty="0"/>
          </a:p>
          <a:p>
            <a:r>
              <a:rPr lang="en-US" altLang="ja-JP" dirty="0"/>
              <a:t>.</a:t>
            </a:r>
            <a:r>
              <a:rPr lang="en-US" altLang="ja-JP" dirty="0" err="1"/>
              <a:t>gitignore</a:t>
            </a:r>
            <a:r>
              <a:rPr lang="ja-JP" altLang="en-US" dirty="0"/>
              <a:t>：</a:t>
            </a:r>
            <a:r>
              <a:rPr lang="en-US" altLang="ja-JP" dirty="0"/>
              <a:t>commit</a:t>
            </a:r>
            <a:r>
              <a:rPr lang="ja-JP" altLang="en-US" dirty="0"/>
              <a:t>しないファイルを指定する</a:t>
            </a:r>
          </a:p>
        </p:txBody>
      </p:sp>
      <p:pic>
        <p:nvPicPr>
          <p:cNvPr id="9" name="図 8">
            <a:extLst>
              <a:ext uri="{FF2B5EF4-FFF2-40B4-BE49-F238E27FC236}">
                <a16:creationId xmlns:a16="http://schemas.microsoft.com/office/drawing/2014/main" id="{54B37B4C-F776-4880-9115-516FA80F1761}"/>
              </a:ext>
            </a:extLst>
          </p:cNvPr>
          <p:cNvPicPr>
            <a:picLocks noChangeAspect="1"/>
          </p:cNvPicPr>
          <p:nvPr/>
        </p:nvPicPr>
        <p:blipFill>
          <a:blip r:embed="rId2"/>
          <a:stretch>
            <a:fillRect/>
          </a:stretch>
        </p:blipFill>
        <p:spPr>
          <a:xfrm>
            <a:off x="1171575" y="2185987"/>
            <a:ext cx="6800850" cy="2486025"/>
          </a:xfrm>
          <a:prstGeom prst="rect">
            <a:avLst/>
          </a:prstGeom>
        </p:spPr>
      </p:pic>
    </p:spTree>
    <p:extLst>
      <p:ext uri="{BB962C8B-B14F-4D97-AF65-F5344CB8AC3E}">
        <p14:creationId xmlns:p14="http://schemas.microsoft.com/office/powerpoint/2010/main" val="216652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C6F3C-4EAC-414C-8623-521D0D34E0EE}"/>
              </a:ext>
            </a:extLst>
          </p:cNvPr>
          <p:cNvSpPr>
            <a:spLocks noGrp="1"/>
          </p:cNvSpPr>
          <p:nvPr>
            <p:ph type="title"/>
          </p:nvPr>
        </p:nvSpPr>
        <p:spPr/>
        <p:txBody>
          <a:bodyPr/>
          <a:lstStyle/>
          <a:p>
            <a:r>
              <a:rPr kumimoji="1" lang="en-US" altLang="ja-JP" dirty="0"/>
              <a:t>.</a:t>
            </a:r>
            <a:r>
              <a:rPr kumimoji="1" lang="en-US" altLang="ja-JP" dirty="0" err="1"/>
              <a:t>gitignore</a:t>
            </a:r>
            <a:r>
              <a:rPr kumimoji="1" lang="ja-JP" altLang="en-US" dirty="0"/>
              <a:t>を書く</a:t>
            </a:r>
          </a:p>
        </p:txBody>
      </p:sp>
      <p:sp>
        <p:nvSpPr>
          <p:cNvPr id="3" name="コンテンツ プレースホルダー 2">
            <a:extLst>
              <a:ext uri="{FF2B5EF4-FFF2-40B4-BE49-F238E27FC236}">
                <a16:creationId xmlns:a16="http://schemas.microsoft.com/office/drawing/2014/main" id="{1BB70666-1273-496A-9760-60BFF1D73C58}"/>
              </a:ext>
            </a:extLst>
          </p:cNvPr>
          <p:cNvSpPr>
            <a:spLocks noGrp="1"/>
          </p:cNvSpPr>
          <p:nvPr>
            <p:ph idx="1"/>
          </p:nvPr>
        </p:nvSpPr>
        <p:spPr>
          <a:xfrm>
            <a:off x="127592" y="1318016"/>
            <a:ext cx="8910083" cy="2110983"/>
          </a:xfrm>
        </p:spPr>
        <p:txBody>
          <a:bodyPr>
            <a:normAutofit/>
          </a:bodyPr>
          <a:lstStyle/>
          <a:p>
            <a:r>
              <a:rPr kumimoji="1" lang="ja-JP" altLang="en-US" dirty="0"/>
              <a:t>練習</a:t>
            </a:r>
            <a:endParaRPr lang="en-US" altLang="ja-JP" dirty="0"/>
          </a:p>
          <a:p>
            <a:pPr lvl="1"/>
            <a:r>
              <a:rPr kumimoji="1" lang="ja-JP" altLang="en-US" dirty="0"/>
              <a:t>オブジェクトファイルと実行バイナリを無視するための</a:t>
            </a:r>
            <a:br>
              <a:rPr kumimoji="1" lang="en-US" altLang="ja-JP" dirty="0"/>
            </a:br>
            <a:r>
              <a:rPr kumimoji="1" lang="en-US" altLang="ja-JP" dirty="0"/>
              <a:t>.</a:t>
            </a:r>
            <a:r>
              <a:rPr kumimoji="1" lang="en-US" altLang="ja-JP" dirty="0" err="1"/>
              <a:t>gitignore</a:t>
            </a:r>
            <a:r>
              <a:rPr kumimoji="1" lang="ja-JP" altLang="en-US" dirty="0"/>
              <a:t>を書く</a:t>
            </a:r>
            <a:endParaRPr kumimoji="1" lang="en-US" altLang="ja-JP" dirty="0"/>
          </a:p>
          <a:p>
            <a:pPr lvl="1"/>
            <a:r>
              <a:rPr lang="en-US" altLang="ja-JP" dirty="0"/>
              <a:t>.</a:t>
            </a:r>
            <a:r>
              <a:rPr lang="en-US" altLang="ja-JP" dirty="0" err="1"/>
              <a:t>gitignore</a:t>
            </a:r>
            <a:r>
              <a:rPr lang="ja-JP" altLang="en-US" dirty="0"/>
              <a:t>を</a:t>
            </a:r>
            <a:r>
              <a:rPr lang="en-US" altLang="ja-JP" dirty="0"/>
              <a:t>commit</a:t>
            </a:r>
            <a:r>
              <a:rPr lang="ja-JP" altLang="en-US" dirty="0"/>
              <a:t>する</a:t>
            </a:r>
            <a:endParaRPr kumimoji="1" lang="ja-JP" altLang="en-US" dirty="0"/>
          </a:p>
        </p:txBody>
      </p:sp>
      <p:sp>
        <p:nvSpPr>
          <p:cNvPr id="4" name="日付プレースホルダー 3">
            <a:extLst>
              <a:ext uri="{FF2B5EF4-FFF2-40B4-BE49-F238E27FC236}">
                <a16:creationId xmlns:a16="http://schemas.microsoft.com/office/drawing/2014/main" id="{45FCD860-5614-4EB6-AEBB-F2CD87225961}"/>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52F0DAAE-3376-48D0-B88C-4657857F942A}"/>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BA4A494-1A3F-42FD-8B7A-C9459023E3ED}"/>
              </a:ext>
            </a:extLst>
          </p:cNvPr>
          <p:cNvSpPr>
            <a:spLocks noGrp="1"/>
          </p:cNvSpPr>
          <p:nvPr>
            <p:ph type="sldNum" sz="quarter" idx="4"/>
          </p:nvPr>
        </p:nvSpPr>
        <p:spPr/>
        <p:txBody>
          <a:bodyPr/>
          <a:lstStyle/>
          <a:p>
            <a:fld id="{BD84B515-6EF4-D642-B309-5ED90DAA2A6E}" type="slidenum">
              <a:rPr kumimoji="1" lang="ja-JP" altLang="en-US" smtClean="0"/>
              <a:t>34</a:t>
            </a:fld>
            <a:endParaRPr kumimoji="1" lang="ja-JP" altLang="en-US"/>
          </a:p>
        </p:txBody>
      </p:sp>
      <p:pic>
        <p:nvPicPr>
          <p:cNvPr id="8" name="図 7">
            <a:extLst>
              <a:ext uri="{FF2B5EF4-FFF2-40B4-BE49-F238E27FC236}">
                <a16:creationId xmlns:a16="http://schemas.microsoft.com/office/drawing/2014/main" id="{7ED92826-16BE-4CA3-AE20-ADDF9D44449F}"/>
              </a:ext>
            </a:extLst>
          </p:cNvPr>
          <p:cNvPicPr>
            <a:picLocks noChangeAspect="1"/>
          </p:cNvPicPr>
          <p:nvPr/>
        </p:nvPicPr>
        <p:blipFill>
          <a:blip r:embed="rId2"/>
          <a:stretch>
            <a:fillRect/>
          </a:stretch>
        </p:blipFill>
        <p:spPr>
          <a:xfrm>
            <a:off x="1025235" y="3429000"/>
            <a:ext cx="7093530" cy="630536"/>
          </a:xfrm>
          <a:prstGeom prst="rect">
            <a:avLst/>
          </a:prstGeom>
        </p:spPr>
      </p:pic>
      <p:pic>
        <p:nvPicPr>
          <p:cNvPr id="9" name="図 8">
            <a:extLst>
              <a:ext uri="{FF2B5EF4-FFF2-40B4-BE49-F238E27FC236}">
                <a16:creationId xmlns:a16="http://schemas.microsoft.com/office/drawing/2014/main" id="{AB03E6D3-B667-455A-9551-70B9413DBE38}"/>
              </a:ext>
            </a:extLst>
          </p:cNvPr>
          <p:cNvPicPr>
            <a:picLocks noChangeAspect="1"/>
          </p:cNvPicPr>
          <p:nvPr/>
        </p:nvPicPr>
        <p:blipFill>
          <a:blip r:embed="rId3"/>
          <a:stretch>
            <a:fillRect/>
          </a:stretch>
        </p:blipFill>
        <p:spPr>
          <a:xfrm>
            <a:off x="1062037" y="4215967"/>
            <a:ext cx="7019925" cy="2009775"/>
          </a:xfrm>
          <a:prstGeom prst="rect">
            <a:avLst/>
          </a:prstGeom>
        </p:spPr>
      </p:pic>
      <p:sp>
        <p:nvSpPr>
          <p:cNvPr id="10" name="テキスト ボックス 9">
            <a:extLst>
              <a:ext uri="{FF2B5EF4-FFF2-40B4-BE49-F238E27FC236}">
                <a16:creationId xmlns:a16="http://schemas.microsoft.com/office/drawing/2014/main" id="{98F761BA-54CC-421E-B6B6-B71CC9894159}"/>
              </a:ext>
            </a:extLst>
          </p:cNvPr>
          <p:cNvSpPr txBox="1"/>
          <p:nvPr/>
        </p:nvSpPr>
        <p:spPr>
          <a:xfrm>
            <a:off x="2807853" y="6271398"/>
            <a:ext cx="3528291" cy="369332"/>
          </a:xfrm>
          <a:prstGeom prst="rect">
            <a:avLst/>
          </a:prstGeom>
          <a:noFill/>
        </p:spPr>
        <p:txBody>
          <a:bodyPr wrap="square" rtlCol="0">
            <a:spAutoFit/>
          </a:bodyPr>
          <a:lstStyle/>
          <a:p>
            <a:r>
              <a:rPr kumimoji="1" lang="en-US" altLang="ja-JP" dirty="0"/>
              <a:t>*.o</a:t>
            </a:r>
            <a:r>
              <a:rPr kumimoji="1" lang="ja-JP" altLang="en-US" dirty="0"/>
              <a:t>と</a:t>
            </a:r>
            <a:r>
              <a:rPr kumimoji="1" lang="en-US" altLang="ja-JP" dirty="0"/>
              <a:t>hello</a:t>
            </a:r>
            <a:r>
              <a:rPr kumimoji="1" lang="ja-JP" altLang="en-US" dirty="0"/>
              <a:t>が見えなくなるはず！</a:t>
            </a:r>
          </a:p>
        </p:txBody>
      </p:sp>
    </p:spTree>
    <p:extLst>
      <p:ext uri="{BB962C8B-B14F-4D97-AF65-F5344CB8AC3E}">
        <p14:creationId xmlns:p14="http://schemas.microsoft.com/office/powerpoint/2010/main" val="165226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CE8343-A3BC-4F23-BB7E-B2EEF3B9A13B}"/>
              </a:ext>
            </a:extLst>
          </p:cNvPr>
          <p:cNvSpPr>
            <a:spLocks noGrp="1"/>
          </p:cNvSpPr>
          <p:nvPr>
            <p:ph type="title"/>
          </p:nvPr>
        </p:nvSpPr>
        <p:spPr/>
        <p:txBody>
          <a:bodyPr>
            <a:normAutofit/>
          </a:bodyPr>
          <a:lstStyle/>
          <a:p>
            <a:r>
              <a:rPr kumimoji="1" lang="ja-JP" altLang="en-US" dirty="0"/>
              <a:t>新しいバージョンのファイルを作る</a:t>
            </a:r>
          </a:p>
        </p:txBody>
      </p:sp>
      <p:sp>
        <p:nvSpPr>
          <p:cNvPr id="3" name="コンテンツ プレースホルダー 2">
            <a:extLst>
              <a:ext uri="{FF2B5EF4-FFF2-40B4-BE49-F238E27FC236}">
                <a16:creationId xmlns:a16="http://schemas.microsoft.com/office/drawing/2014/main" id="{9AAA6E88-26F0-498A-9475-E69942A3637F}"/>
              </a:ext>
            </a:extLst>
          </p:cNvPr>
          <p:cNvSpPr>
            <a:spLocks noGrp="1"/>
          </p:cNvSpPr>
          <p:nvPr>
            <p:ph idx="1"/>
          </p:nvPr>
        </p:nvSpPr>
        <p:spPr>
          <a:xfrm>
            <a:off x="127592" y="1318018"/>
            <a:ext cx="8910083" cy="1205964"/>
          </a:xfrm>
        </p:spPr>
        <p:txBody>
          <a:bodyPr>
            <a:normAutofit/>
          </a:bodyPr>
          <a:lstStyle/>
          <a:p>
            <a:r>
              <a:rPr kumimoji="1" lang="en-US" altLang="ja-JP" dirty="0"/>
              <a:t>hello.(</a:t>
            </a:r>
            <a:r>
              <a:rPr kumimoji="1" lang="en-US" altLang="ja-JP" dirty="0" err="1"/>
              <a:t>h|c</a:t>
            </a:r>
            <a:r>
              <a:rPr kumimoji="1" lang="en-US" altLang="ja-JP" dirty="0"/>
              <a:t>)</a:t>
            </a:r>
            <a:r>
              <a:rPr kumimoji="1" lang="ja-JP" altLang="en-US" dirty="0"/>
              <a:t>に新しく関数を追加し，</a:t>
            </a:r>
            <a:r>
              <a:rPr kumimoji="1" lang="en-US" altLang="ja-JP" dirty="0"/>
              <a:t>main()</a:t>
            </a:r>
            <a:r>
              <a:rPr kumimoji="1" lang="ja-JP" altLang="en-US" dirty="0"/>
              <a:t>で使用する</a:t>
            </a:r>
            <a:endParaRPr kumimoji="1" lang="en-US" altLang="ja-JP" dirty="0"/>
          </a:p>
          <a:p>
            <a:r>
              <a:rPr kumimoji="1" lang="ja-JP" altLang="en-US" dirty="0"/>
              <a:t>ソースコードの例</a:t>
            </a:r>
            <a:endParaRPr kumimoji="1" lang="en-US" altLang="ja-JP" dirty="0"/>
          </a:p>
        </p:txBody>
      </p:sp>
      <p:sp>
        <p:nvSpPr>
          <p:cNvPr id="4" name="日付プレースホルダー 3">
            <a:extLst>
              <a:ext uri="{FF2B5EF4-FFF2-40B4-BE49-F238E27FC236}">
                <a16:creationId xmlns:a16="http://schemas.microsoft.com/office/drawing/2014/main" id="{782F7A9C-C207-4ED0-A31D-C80FF6B98D0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F014499-F466-4237-A25E-D155F3A7BAF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EC0E5B16-4499-4D76-BCFC-E97D6B85673D}"/>
              </a:ext>
            </a:extLst>
          </p:cNvPr>
          <p:cNvSpPr>
            <a:spLocks noGrp="1"/>
          </p:cNvSpPr>
          <p:nvPr>
            <p:ph type="sldNum" sz="quarter" idx="4"/>
          </p:nvPr>
        </p:nvSpPr>
        <p:spPr/>
        <p:txBody>
          <a:bodyPr/>
          <a:lstStyle/>
          <a:p>
            <a:fld id="{BD84B515-6EF4-D642-B309-5ED90DAA2A6E}" type="slidenum">
              <a:rPr kumimoji="1" lang="ja-JP" altLang="en-US" smtClean="0"/>
              <a:t>35</a:t>
            </a:fld>
            <a:endParaRPr kumimoji="1" lang="ja-JP" altLang="en-US"/>
          </a:p>
        </p:txBody>
      </p:sp>
      <p:pic>
        <p:nvPicPr>
          <p:cNvPr id="7" name="図 6">
            <a:extLst>
              <a:ext uri="{FF2B5EF4-FFF2-40B4-BE49-F238E27FC236}">
                <a16:creationId xmlns:a16="http://schemas.microsoft.com/office/drawing/2014/main" id="{E4B3C68D-80A3-4797-9F52-B201D201234C}"/>
              </a:ext>
            </a:extLst>
          </p:cNvPr>
          <p:cNvPicPr>
            <a:picLocks noChangeAspect="1"/>
          </p:cNvPicPr>
          <p:nvPr/>
        </p:nvPicPr>
        <p:blipFill>
          <a:blip r:embed="rId2"/>
          <a:stretch>
            <a:fillRect/>
          </a:stretch>
        </p:blipFill>
        <p:spPr>
          <a:xfrm>
            <a:off x="95250" y="2630822"/>
            <a:ext cx="8953500" cy="1924050"/>
          </a:xfrm>
          <a:prstGeom prst="rect">
            <a:avLst/>
          </a:prstGeom>
        </p:spPr>
      </p:pic>
    </p:spTree>
    <p:extLst>
      <p:ext uri="{BB962C8B-B14F-4D97-AF65-F5344CB8AC3E}">
        <p14:creationId xmlns:p14="http://schemas.microsoft.com/office/powerpoint/2010/main" val="264808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62898533-17BD-4952-9570-EBC531BB019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5724C71D-EC28-4AB0-994B-CE704D65BF8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E345E995-C365-4219-859E-40DD2A744ED6}"/>
              </a:ext>
            </a:extLst>
          </p:cNvPr>
          <p:cNvSpPr>
            <a:spLocks noGrp="1"/>
          </p:cNvSpPr>
          <p:nvPr>
            <p:ph type="sldNum" sz="quarter" idx="4"/>
          </p:nvPr>
        </p:nvSpPr>
        <p:spPr/>
        <p:txBody>
          <a:bodyPr/>
          <a:lstStyle/>
          <a:p>
            <a:fld id="{BD84B515-6EF4-D642-B309-5ED90DAA2A6E}" type="slidenum">
              <a:rPr kumimoji="1" lang="ja-JP" altLang="en-US" smtClean="0"/>
              <a:t>36</a:t>
            </a:fld>
            <a:endParaRPr kumimoji="1" lang="ja-JP" altLang="en-US"/>
          </a:p>
        </p:txBody>
      </p:sp>
      <p:pic>
        <p:nvPicPr>
          <p:cNvPr id="7" name="図 6">
            <a:extLst>
              <a:ext uri="{FF2B5EF4-FFF2-40B4-BE49-F238E27FC236}">
                <a16:creationId xmlns:a16="http://schemas.microsoft.com/office/drawing/2014/main" id="{A94CE14A-1659-4CBA-8151-377E091257EE}"/>
              </a:ext>
            </a:extLst>
          </p:cNvPr>
          <p:cNvPicPr>
            <a:picLocks noChangeAspect="1"/>
          </p:cNvPicPr>
          <p:nvPr/>
        </p:nvPicPr>
        <p:blipFill>
          <a:blip r:embed="rId2"/>
          <a:stretch>
            <a:fillRect/>
          </a:stretch>
        </p:blipFill>
        <p:spPr>
          <a:xfrm>
            <a:off x="114300" y="638175"/>
            <a:ext cx="8915400" cy="2790825"/>
          </a:xfrm>
          <a:prstGeom prst="rect">
            <a:avLst/>
          </a:prstGeom>
        </p:spPr>
      </p:pic>
      <p:pic>
        <p:nvPicPr>
          <p:cNvPr id="8" name="図 7">
            <a:extLst>
              <a:ext uri="{FF2B5EF4-FFF2-40B4-BE49-F238E27FC236}">
                <a16:creationId xmlns:a16="http://schemas.microsoft.com/office/drawing/2014/main" id="{54BB9078-0A2C-4052-BD36-0C0F08133FF3}"/>
              </a:ext>
            </a:extLst>
          </p:cNvPr>
          <p:cNvPicPr>
            <a:picLocks noChangeAspect="1"/>
          </p:cNvPicPr>
          <p:nvPr/>
        </p:nvPicPr>
        <p:blipFill>
          <a:blip r:embed="rId3"/>
          <a:stretch>
            <a:fillRect/>
          </a:stretch>
        </p:blipFill>
        <p:spPr>
          <a:xfrm>
            <a:off x="109537" y="3846580"/>
            <a:ext cx="8924925" cy="2257425"/>
          </a:xfrm>
          <a:prstGeom prst="rect">
            <a:avLst/>
          </a:prstGeom>
        </p:spPr>
      </p:pic>
    </p:spTree>
    <p:extLst>
      <p:ext uri="{BB962C8B-B14F-4D97-AF65-F5344CB8AC3E}">
        <p14:creationId xmlns:p14="http://schemas.microsoft.com/office/powerpoint/2010/main" val="2092977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3FCAC8-D7CF-4678-93D3-36C2114DFB86}"/>
              </a:ext>
            </a:extLst>
          </p:cNvPr>
          <p:cNvSpPr>
            <a:spLocks noGrp="1"/>
          </p:cNvSpPr>
          <p:nvPr>
            <p:ph type="title"/>
          </p:nvPr>
        </p:nvSpPr>
        <p:spPr/>
        <p:txBody>
          <a:bodyPr/>
          <a:lstStyle/>
          <a:p>
            <a:r>
              <a:rPr kumimoji="1" lang="ja-JP" altLang="en-US" dirty="0"/>
              <a:t>新しいバージョンのファイルを</a:t>
            </a:r>
            <a:r>
              <a:rPr kumimoji="1" lang="en-US" altLang="ja-JP" dirty="0"/>
              <a:t>commit</a:t>
            </a:r>
            <a:r>
              <a:rPr kumimoji="1" lang="ja-JP" altLang="en-US" dirty="0"/>
              <a:t>をする</a:t>
            </a:r>
          </a:p>
        </p:txBody>
      </p:sp>
      <p:sp>
        <p:nvSpPr>
          <p:cNvPr id="3" name="コンテンツ プレースホルダー 2">
            <a:extLst>
              <a:ext uri="{FF2B5EF4-FFF2-40B4-BE49-F238E27FC236}">
                <a16:creationId xmlns:a16="http://schemas.microsoft.com/office/drawing/2014/main" id="{FD28B94B-2B76-4B0E-8FE7-1F1A610A4F01}"/>
              </a:ext>
            </a:extLst>
          </p:cNvPr>
          <p:cNvSpPr>
            <a:spLocks noGrp="1"/>
          </p:cNvSpPr>
          <p:nvPr>
            <p:ph idx="1"/>
          </p:nvPr>
        </p:nvSpPr>
        <p:spPr>
          <a:xfrm>
            <a:off x="127592" y="1318018"/>
            <a:ext cx="8910083" cy="5158982"/>
          </a:xfrm>
        </p:spPr>
        <p:txBody>
          <a:bodyPr/>
          <a:lstStyle/>
          <a:p>
            <a:r>
              <a:rPr kumimoji="1" lang="ja-JP" altLang="en-US" dirty="0"/>
              <a:t>練習</a:t>
            </a:r>
            <a:endParaRPr kumimoji="1" lang="en-US" altLang="ja-JP" dirty="0"/>
          </a:p>
          <a:p>
            <a:pPr lvl="1"/>
            <a:r>
              <a:rPr lang="ja-JP" altLang="en-US" dirty="0"/>
              <a:t>変更を</a:t>
            </a:r>
            <a:r>
              <a:rPr lang="en-US" altLang="ja-JP" dirty="0"/>
              <a:t>commit</a:t>
            </a:r>
            <a:r>
              <a:rPr lang="ja-JP" altLang="en-US" dirty="0"/>
              <a:t>しよう</a:t>
            </a:r>
            <a:endParaRPr lang="en-US" altLang="ja-JP" dirty="0"/>
          </a:p>
          <a:p>
            <a:pPr lvl="2"/>
            <a:r>
              <a:rPr lang="en-US" altLang="ja-JP" dirty="0"/>
              <a:t>.</a:t>
            </a:r>
            <a:r>
              <a:rPr lang="en-US" altLang="ja-JP" dirty="0" err="1"/>
              <a:t>gitignore</a:t>
            </a:r>
            <a:r>
              <a:rPr lang="ja-JP" altLang="en-US" dirty="0"/>
              <a:t>の設定が反映されているかを</a:t>
            </a:r>
            <a:r>
              <a:rPr lang="en-US" altLang="ja-JP" dirty="0"/>
              <a:t>add</a:t>
            </a:r>
            <a:r>
              <a:rPr lang="ja-JP" altLang="en-US" dirty="0"/>
              <a:t>する前に確認すること</a:t>
            </a:r>
            <a:endParaRPr lang="en-US" altLang="ja-JP" dirty="0"/>
          </a:p>
          <a:p>
            <a:pPr lvl="1"/>
            <a:r>
              <a:rPr kumimoji="1" lang="ja-JP" altLang="en-US" dirty="0"/>
              <a:t>新しい</a:t>
            </a:r>
            <a:r>
              <a:rPr lang="ja-JP" altLang="en-US" dirty="0"/>
              <a:t>コミットメッセージを</a:t>
            </a:r>
            <a:r>
              <a:rPr kumimoji="1" lang="ja-JP" altLang="en-US" dirty="0"/>
              <a:t>確認しよう</a:t>
            </a:r>
          </a:p>
        </p:txBody>
      </p:sp>
      <p:sp>
        <p:nvSpPr>
          <p:cNvPr id="4" name="日付プレースホルダー 3">
            <a:extLst>
              <a:ext uri="{FF2B5EF4-FFF2-40B4-BE49-F238E27FC236}">
                <a16:creationId xmlns:a16="http://schemas.microsoft.com/office/drawing/2014/main" id="{5DA913B1-E70E-4248-876D-98B0915CE75E}"/>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72C83FCB-EAD3-4978-8401-CFBC144208C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503C6EFC-6C03-4F4B-AC72-80D74F852C5E}"/>
              </a:ext>
            </a:extLst>
          </p:cNvPr>
          <p:cNvSpPr>
            <a:spLocks noGrp="1"/>
          </p:cNvSpPr>
          <p:nvPr>
            <p:ph type="sldNum" sz="quarter" idx="4"/>
          </p:nvPr>
        </p:nvSpPr>
        <p:spPr/>
        <p:txBody>
          <a:bodyPr/>
          <a:lstStyle/>
          <a:p>
            <a:fld id="{BD84B515-6EF4-D642-B309-5ED90DAA2A6E}" type="slidenum">
              <a:rPr kumimoji="1" lang="ja-JP" altLang="en-US" smtClean="0"/>
              <a:t>37</a:t>
            </a:fld>
            <a:endParaRPr kumimoji="1" lang="ja-JP" altLang="en-US"/>
          </a:p>
        </p:txBody>
      </p:sp>
      <p:pic>
        <p:nvPicPr>
          <p:cNvPr id="8" name="図 7">
            <a:extLst>
              <a:ext uri="{FF2B5EF4-FFF2-40B4-BE49-F238E27FC236}">
                <a16:creationId xmlns:a16="http://schemas.microsoft.com/office/drawing/2014/main" id="{05C8C151-F259-4D2E-A5BB-3A03B9905210}"/>
              </a:ext>
            </a:extLst>
          </p:cNvPr>
          <p:cNvPicPr>
            <a:picLocks noChangeAspect="1"/>
          </p:cNvPicPr>
          <p:nvPr/>
        </p:nvPicPr>
        <p:blipFill>
          <a:blip r:embed="rId2"/>
          <a:stretch>
            <a:fillRect/>
          </a:stretch>
        </p:blipFill>
        <p:spPr>
          <a:xfrm>
            <a:off x="2112740" y="3696617"/>
            <a:ext cx="4918520" cy="1380838"/>
          </a:xfrm>
          <a:prstGeom prst="rect">
            <a:avLst/>
          </a:prstGeom>
        </p:spPr>
      </p:pic>
      <p:sp>
        <p:nvSpPr>
          <p:cNvPr id="9" name="テキスト ボックス 8">
            <a:extLst>
              <a:ext uri="{FF2B5EF4-FFF2-40B4-BE49-F238E27FC236}">
                <a16:creationId xmlns:a16="http://schemas.microsoft.com/office/drawing/2014/main" id="{6546FE68-6B57-4BE0-8BF1-03D21A0B85E3}"/>
              </a:ext>
            </a:extLst>
          </p:cNvPr>
          <p:cNvSpPr txBox="1"/>
          <p:nvPr/>
        </p:nvSpPr>
        <p:spPr>
          <a:xfrm>
            <a:off x="2582960" y="5309034"/>
            <a:ext cx="3999346" cy="369454"/>
          </a:xfrm>
          <a:prstGeom prst="rect">
            <a:avLst/>
          </a:prstGeom>
          <a:noFill/>
        </p:spPr>
        <p:txBody>
          <a:bodyPr wrap="square" rtlCol="0">
            <a:spAutoFit/>
          </a:bodyPr>
          <a:lstStyle/>
          <a:p>
            <a:pPr algn="ctr"/>
            <a:r>
              <a:rPr kumimoji="1" lang="ja-JP" altLang="en-US" dirty="0"/>
              <a:t>コミットログが３つ見えるはず</a:t>
            </a:r>
          </a:p>
        </p:txBody>
      </p:sp>
    </p:spTree>
    <p:extLst>
      <p:ext uri="{BB962C8B-B14F-4D97-AF65-F5344CB8AC3E}">
        <p14:creationId xmlns:p14="http://schemas.microsoft.com/office/powerpoint/2010/main" val="2673745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A36BC-C556-488A-9BDB-4A8A308D43D6}"/>
              </a:ext>
            </a:extLst>
          </p:cNvPr>
          <p:cNvSpPr>
            <a:spLocks noGrp="1"/>
          </p:cNvSpPr>
          <p:nvPr>
            <p:ph type="title"/>
          </p:nvPr>
        </p:nvSpPr>
        <p:spPr/>
        <p:txBody>
          <a:bodyPr/>
          <a:lstStyle/>
          <a:p>
            <a:r>
              <a:rPr kumimoji="1" lang="ja-JP" altLang="en-US" dirty="0"/>
              <a:t>過去に戻って歴史を修正する</a:t>
            </a:r>
          </a:p>
        </p:txBody>
      </p:sp>
      <p:sp>
        <p:nvSpPr>
          <p:cNvPr id="3" name="コンテンツ プレースホルダー 2">
            <a:extLst>
              <a:ext uri="{FF2B5EF4-FFF2-40B4-BE49-F238E27FC236}">
                <a16:creationId xmlns:a16="http://schemas.microsoft.com/office/drawing/2014/main" id="{7E789818-C9E8-4035-AAEC-4DE4CD8F6E69}"/>
              </a:ext>
            </a:extLst>
          </p:cNvPr>
          <p:cNvSpPr>
            <a:spLocks noGrp="1"/>
          </p:cNvSpPr>
          <p:nvPr>
            <p:ph idx="1"/>
          </p:nvPr>
        </p:nvSpPr>
        <p:spPr>
          <a:xfrm>
            <a:off x="127592" y="1318209"/>
            <a:ext cx="8910083" cy="5452045"/>
          </a:xfrm>
        </p:spPr>
        <p:txBody>
          <a:bodyPr>
            <a:normAutofit/>
          </a:bodyPr>
          <a:lstStyle/>
          <a:p>
            <a:r>
              <a:rPr kumimoji="1" lang="en-US" altLang="ja-JP" dirty="0"/>
              <a:t>commit</a:t>
            </a:r>
            <a:r>
              <a:rPr kumimoji="1" lang="ja-JP" altLang="en-US" dirty="0"/>
              <a:t>した</a:t>
            </a:r>
            <a:r>
              <a:rPr lang="ja-JP" altLang="en-US" dirty="0"/>
              <a:t>後に変更を修正したい場合がある</a:t>
            </a:r>
            <a:endParaRPr lang="en-US" altLang="ja-JP" dirty="0"/>
          </a:p>
          <a:p>
            <a:pPr lvl="1"/>
            <a:r>
              <a:rPr kumimoji="1" lang="ja-JP" altLang="en-US" dirty="0"/>
              <a:t>今回のケース：</a:t>
            </a:r>
            <a:r>
              <a:rPr kumimoji="1" lang="en-US" altLang="ja-JP" dirty="0"/>
              <a:t>hello.(</a:t>
            </a:r>
            <a:r>
              <a:rPr kumimoji="1" lang="en-US" altLang="ja-JP" dirty="0" err="1"/>
              <a:t>h|c</a:t>
            </a:r>
            <a:r>
              <a:rPr kumimoji="1" lang="en-US" altLang="ja-JP" dirty="0"/>
              <a:t>)</a:t>
            </a:r>
            <a:r>
              <a:rPr kumimoji="1" lang="ja-JP" altLang="en-US" dirty="0"/>
              <a:t>の中に</a:t>
            </a:r>
            <a:r>
              <a:rPr kumimoji="1" lang="en-US" altLang="ja-JP" dirty="0" err="1"/>
              <a:t>printSeeYou</a:t>
            </a:r>
            <a:r>
              <a:rPr kumimoji="1" lang="en-US" altLang="ja-JP" dirty="0"/>
              <a:t>()</a:t>
            </a:r>
            <a:r>
              <a:rPr kumimoji="1" lang="ja-JP" altLang="en-US" dirty="0"/>
              <a:t>はねえだろう</a:t>
            </a:r>
            <a:r>
              <a:rPr kumimoji="1" lang="en-US" altLang="ja-JP" dirty="0"/>
              <a:t>…</a:t>
            </a:r>
          </a:p>
          <a:p>
            <a:r>
              <a:rPr lang="en-US" altLang="ja-JP" dirty="0"/>
              <a:t>reset</a:t>
            </a:r>
            <a:r>
              <a:rPr lang="ja-JP" altLang="en-US" dirty="0"/>
              <a:t>コマンド：以前のコミットに戻る</a:t>
            </a:r>
            <a:endParaRPr lang="en-US" altLang="ja-JP" dirty="0"/>
          </a:p>
          <a:p>
            <a:pPr lvl="1"/>
            <a:r>
              <a:rPr kumimoji="1" lang="ja-JP" altLang="en-US" dirty="0"/>
              <a:t>使い方１：</a:t>
            </a:r>
            <a:r>
              <a:rPr kumimoji="1" lang="en-US" altLang="ja-JP" dirty="0"/>
              <a:t>git reset --hard HEAD(</a:t>
            </a:r>
            <a:r>
              <a:rPr kumimoji="1" lang="ja-JP" altLang="en-US" dirty="0"/>
              <a:t>戻るコミット分だけ</a:t>
            </a:r>
            <a:r>
              <a:rPr kumimoji="1" lang="en-US" altLang="ja-JP" dirty="0"/>
              <a:t>^)</a:t>
            </a:r>
          </a:p>
          <a:p>
            <a:pPr lvl="1"/>
            <a:r>
              <a:rPr lang="ja-JP" altLang="en-US" dirty="0"/>
              <a:t>使い方２：</a:t>
            </a:r>
            <a:r>
              <a:rPr lang="en-US" altLang="ja-JP" dirty="0"/>
              <a:t>git reset --hard &lt;commit number&gt;</a:t>
            </a:r>
          </a:p>
          <a:p>
            <a:pPr lvl="3"/>
            <a:endParaRPr lang="en-US" altLang="ja-JP" dirty="0"/>
          </a:p>
          <a:p>
            <a:r>
              <a:rPr lang="ja-JP" altLang="en-US" dirty="0"/>
              <a:t>練習</a:t>
            </a:r>
            <a:endParaRPr lang="en-US" altLang="ja-JP" dirty="0"/>
          </a:p>
          <a:p>
            <a:pPr lvl="1"/>
            <a:r>
              <a:rPr lang="ja-JP" altLang="en-US" dirty="0"/>
              <a:t>一つ前のコミットに戻ってみよう</a:t>
            </a:r>
            <a:endParaRPr lang="en-US" altLang="ja-JP" dirty="0"/>
          </a:p>
          <a:p>
            <a:r>
              <a:rPr lang="ja-JP" altLang="en-US" dirty="0"/>
              <a:t>＊注意＊</a:t>
            </a:r>
            <a:endParaRPr lang="en-US" altLang="ja-JP" dirty="0"/>
          </a:p>
          <a:p>
            <a:pPr lvl="1"/>
            <a:r>
              <a:rPr lang="en-US" altLang="ja-JP" dirty="0"/>
              <a:t>reset</a:t>
            </a:r>
            <a:r>
              <a:rPr lang="ja-JP" altLang="en-US" dirty="0"/>
              <a:t>のオプションには</a:t>
            </a:r>
            <a:r>
              <a:rPr lang="en-US" altLang="ja-JP" dirty="0"/>
              <a:t>soft</a:t>
            </a:r>
            <a:r>
              <a:rPr lang="ja-JP" altLang="en-US" dirty="0"/>
              <a:t>と</a:t>
            </a:r>
            <a:r>
              <a:rPr lang="en-US" altLang="ja-JP" dirty="0"/>
              <a:t>mix</a:t>
            </a:r>
            <a:r>
              <a:rPr lang="ja-JP" altLang="en-US" dirty="0"/>
              <a:t>もあるが，今回は触れない</a:t>
            </a:r>
            <a:endParaRPr lang="en-US" altLang="ja-JP" dirty="0"/>
          </a:p>
          <a:p>
            <a:pPr lvl="1"/>
            <a:r>
              <a:rPr lang="ja-JP" altLang="en-US" dirty="0"/>
              <a:t>頻繁に</a:t>
            </a:r>
            <a:r>
              <a:rPr lang="en-US" altLang="ja-JP" dirty="0"/>
              <a:t>reset</a:t>
            </a:r>
            <a:r>
              <a:rPr lang="ja-JP" altLang="en-US" dirty="0"/>
              <a:t>するようなら，そもそも開発スタイルを見直そう</a:t>
            </a:r>
            <a:endParaRPr lang="en-US" altLang="ja-JP" dirty="0"/>
          </a:p>
          <a:p>
            <a:pPr lvl="2"/>
            <a:r>
              <a:rPr lang="ja-JP" altLang="en-US" dirty="0"/>
              <a:t>ブランチ（後述）を積極的に使う等</a:t>
            </a:r>
            <a:endParaRPr lang="en-US" altLang="ja-JP" dirty="0"/>
          </a:p>
        </p:txBody>
      </p:sp>
      <p:sp>
        <p:nvSpPr>
          <p:cNvPr id="4" name="日付プレースホルダー 3">
            <a:extLst>
              <a:ext uri="{FF2B5EF4-FFF2-40B4-BE49-F238E27FC236}">
                <a16:creationId xmlns:a16="http://schemas.microsoft.com/office/drawing/2014/main" id="{C438FA88-D181-410F-B699-5D8CB20943FE}"/>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345F1F7-1A5F-4F72-A8F1-2A2F218BC24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5A89A566-F90F-4A82-A148-81DD5A7B57D9}"/>
              </a:ext>
            </a:extLst>
          </p:cNvPr>
          <p:cNvSpPr>
            <a:spLocks noGrp="1"/>
          </p:cNvSpPr>
          <p:nvPr>
            <p:ph type="sldNum" sz="quarter" idx="4"/>
          </p:nvPr>
        </p:nvSpPr>
        <p:spPr/>
        <p:txBody>
          <a:bodyPr/>
          <a:lstStyle/>
          <a:p>
            <a:fld id="{BD84B515-6EF4-D642-B309-5ED90DAA2A6E}" type="slidenum">
              <a:rPr kumimoji="1" lang="ja-JP" altLang="en-US" smtClean="0"/>
              <a:t>38</a:t>
            </a:fld>
            <a:endParaRPr kumimoji="1" lang="ja-JP" altLang="en-US"/>
          </a:p>
        </p:txBody>
      </p:sp>
    </p:spTree>
    <p:extLst>
      <p:ext uri="{BB962C8B-B14F-4D97-AF65-F5344CB8AC3E}">
        <p14:creationId xmlns:p14="http://schemas.microsoft.com/office/powerpoint/2010/main" val="446450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D01D5-D832-4F23-B934-91927C3F168F}"/>
              </a:ext>
            </a:extLst>
          </p:cNvPr>
          <p:cNvSpPr>
            <a:spLocks noGrp="1"/>
          </p:cNvSpPr>
          <p:nvPr>
            <p:ph type="title"/>
          </p:nvPr>
        </p:nvSpPr>
        <p:spPr/>
        <p:txBody>
          <a:bodyPr/>
          <a:lstStyle/>
          <a:p>
            <a:r>
              <a:rPr kumimoji="1" lang="en-US" altLang="ja-JP" dirty="0"/>
              <a:t>git reset</a:t>
            </a:r>
            <a:r>
              <a:rPr kumimoji="1" lang="ja-JP" altLang="en-US" dirty="0"/>
              <a:t>：使い方１</a:t>
            </a:r>
          </a:p>
        </p:txBody>
      </p:sp>
      <p:sp>
        <p:nvSpPr>
          <p:cNvPr id="3" name="コンテンツ プレースホルダー 2">
            <a:extLst>
              <a:ext uri="{FF2B5EF4-FFF2-40B4-BE49-F238E27FC236}">
                <a16:creationId xmlns:a16="http://schemas.microsoft.com/office/drawing/2014/main" id="{D37D19CE-0F50-4674-82FA-2E5209881986}"/>
              </a:ext>
            </a:extLst>
          </p:cNvPr>
          <p:cNvSpPr>
            <a:spLocks noGrp="1"/>
          </p:cNvSpPr>
          <p:nvPr>
            <p:ph idx="1"/>
          </p:nvPr>
        </p:nvSpPr>
        <p:spPr/>
        <p:txBody>
          <a:bodyPr/>
          <a:lstStyle/>
          <a:p>
            <a:r>
              <a:rPr kumimoji="1" lang="ja-JP" altLang="en-US" dirty="0"/>
              <a:t>一つ前に戻るので</a:t>
            </a:r>
            <a:br>
              <a:rPr kumimoji="1" lang="en-US" altLang="ja-JP" dirty="0"/>
            </a:br>
            <a:r>
              <a:rPr kumimoji="1" lang="en-US" altLang="ja-JP" dirty="0"/>
              <a:t>	git reset --hard HEAD^</a:t>
            </a:r>
            <a:endParaRPr kumimoji="1" lang="ja-JP" altLang="en-US" dirty="0"/>
          </a:p>
        </p:txBody>
      </p:sp>
      <p:sp>
        <p:nvSpPr>
          <p:cNvPr id="4" name="日付プレースホルダー 3">
            <a:extLst>
              <a:ext uri="{FF2B5EF4-FFF2-40B4-BE49-F238E27FC236}">
                <a16:creationId xmlns:a16="http://schemas.microsoft.com/office/drawing/2014/main" id="{423CD9BB-EC1D-416B-ADB7-652B0FA3F85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7D2D60B-9654-4AEE-A565-B9B2939D85DF}"/>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623D423F-0D00-43DC-92CA-000B09BF8A8F}"/>
              </a:ext>
            </a:extLst>
          </p:cNvPr>
          <p:cNvSpPr>
            <a:spLocks noGrp="1"/>
          </p:cNvSpPr>
          <p:nvPr>
            <p:ph type="sldNum" sz="quarter" idx="4"/>
          </p:nvPr>
        </p:nvSpPr>
        <p:spPr/>
        <p:txBody>
          <a:bodyPr/>
          <a:lstStyle/>
          <a:p>
            <a:fld id="{BD84B515-6EF4-D642-B309-5ED90DAA2A6E}" type="slidenum">
              <a:rPr kumimoji="1" lang="ja-JP" altLang="en-US" smtClean="0"/>
              <a:t>39</a:t>
            </a:fld>
            <a:endParaRPr kumimoji="1" lang="ja-JP" altLang="en-US"/>
          </a:p>
        </p:txBody>
      </p:sp>
      <p:pic>
        <p:nvPicPr>
          <p:cNvPr id="7" name="図 6">
            <a:extLst>
              <a:ext uri="{FF2B5EF4-FFF2-40B4-BE49-F238E27FC236}">
                <a16:creationId xmlns:a16="http://schemas.microsoft.com/office/drawing/2014/main" id="{B2A48CA4-839E-44E7-87A9-1653E61E4572}"/>
              </a:ext>
            </a:extLst>
          </p:cNvPr>
          <p:cNvPicPr>
            <a:picLocks noChangeAspect="1"/>
          </p:cNvPicPr>
          <p:nvPr/>
        </p:nvPicPr>
        <p:blipFill>
          <a:blip r:embed="rId2"/>
          <a:stretch>
            <a:fillRect/>
          </a:stretch>
        </p:blipFill>
        <p:spPr>
          <a:xfrm>
            <a:off x="403028" y="2461489"/>
            <a:ext cx="8337944" cy="3689930"/>
          </a:xfrm>
          <a:prstGeom prst="rect">
            <a:avLst/>
          </a:prstGeom>
        </p:spPr>
      </p:pic>
    </p:spTree>
    <p:extLst>
      <p:ext uri="{BB962C8B-B14F-4D97-AF65-F5344CB8AC3E}">
        <p14:creationId xmlns:p14="http://schemas.microsoft.com/office/powerpoint/2010/main" val="259925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t>Git</a:t>
            </a:r>
            <a:r>
              <a:rPr kumimoji="1" lang="ja-JP" altLang="en-US" dirty="0"/>
              <a:t>とは</a:t>
            </a:r>
            <a:endParaRPr kumimoji="1" lang="en-US" altLang="ja-JP" dirty="0"/>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4</a:t>
            </a:fld>
            <a:endParaRPr kumimoji="1" lang="ja-JP" altLang="en-US"/>
          </a:p>
        </p:txBody>
      </p:sp>
    </p:spTree>
    <p:extLst>
      <p:ext uri="{BB962C8B-B14F-4D97-AF65-F5344CB8AC3E}">
        <p14:creationId xmlns:p14="http://schemas.microsoft.com/office/powerpoint/2010/main" val="225473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33E9F-5A58-48A8-817A-55AF2C8A6F01}"/>
              </a:ext>
            </a:extLst>
          </p:cNvPr>
          <p:cNvSpPr>
            <a:spLocks noGrp="1"/>
          </p:cNvSpPr>
          <p:nvPr>
            <p:ph type="title"/>
          </p:nvPr>
        </p:nvSpPr>
        <p:spPr/>
        <p:txBody>
          <a:bodyPr/>
          <a:lstStyle/>
          <a:p>
            <a:r>
              <a:rPr kumimoji="1" lang="en-US" altLang="ja-JP" dirty="0"/>
              <a:t>git reset</a:t>
            </a:r>
            <a:r>
              <a:rPr kumimoji="1" lang="ja-JP" altLang="en-US" dirty="0"/>
              <a:t>：使い方２</a:t>
            </a:r>
          </a:p>
        </p:txBody>
      </p:sp>
      <p:sp>
        <p:nvSpPr>
          <p:cNvPr id="3" name="コンテンツ プレースホルダー 2">
            <a:extLst>
              <a:ext uri="{FF2B5EF4-FFF2-40B4-BE49-F238E27FC236}">
                <a16:creationId xmlns:a16="http://schemas.microsoft.com/office/drawing/2014/main" id="{6AB81E9C-55C0-4700-AD14-BBF42A49C221}"/>
              </a:ext>
            </a:extLst>
          </p:cNvPr>
          <p:cNvSpPr>
            <a:spLocks noGrp="1"/>
          </p:cNvSpPr>
          <p:nvPr>
            <p:ph idx="1"/>
          </p:nvPr>
        </p:nvSpPr>
        <p:spPr/>
        <p:txBody>
          <a:bodyPr/>
          <a:lstStyle/>
          <a:p>
            <a:r>
              <a:rPr kumimoji="1" lang="en-US" altLang="ja-JP" dirty="0"/>
              <a:t>8f71867</a:t>
            </a:r>
            <a:r>
              <a:rPr kumimoji="1" lang="ja-JP" altLang="en-US" dirty="0"/>
              <a:t>に戻るので</a:t>
            </a:r>
            <a:br>
              <a:rPr kumimoji="1" lang="en-US" altLang="ja-JP" dirty="0"/>
            </a:br>
            <a:r>
              <a:rPr kumimoji="1" lang="en-US" altLang="ja-JP" dirty="0"/>
              <a:t>	git reset --hard 8f71867</a:t>
            </a:r>
            <a:endParaRPr kumimoji="1" lang="ja-JP" altLang="en-US" dirty="0"/>
          </a:p>
        </p:txBody>
      </p:sp>
      <p:sp>
        <p:nvSpPr>
          <p:cNvPr id="4" name="日付プレースホルダー 3">
            <a:extLst>
              <a:ext uri="{FF2B5EF4-FFF2-40B4-BE49-F238E27FC236}">
                <a16:creationId xmlns:a16="http://schemas.microsoft.com/office/drawing/2014/main" id="{E8134B51-1FCE-47D6-948C-A2B8F343A2A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14FE5C61-18FC-4AED-A9E4-32E9FD128D1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3AC193C-6940-4433-981C-E56E96FB9633}"/>
              </a:ext>
            </a:extLst>
          </p:cNvPr>
          <p:cNvSpPr>
            <a:spLocks noGrp="1"/>
          </p:cNvSpPr>
          <p:nvPr>
            <p:ph type="sldNum" sz="quarter" idx="4"/>
          </p:nvPr>
        </p:nvSpPr>
        <p:spPr/>
        <p:txBody>
          <a:bodyPr/>
          <a:lstStyle/>
          <a:p>
            <a:fld id="{BD84B515-6EF4-D642-B309-5ED90DAA2A6E}" type="slidenum">
              <a:rPr kumimoji="1" lang="ja-JP" altLang="en-US" smtClean="0"/>
              <a:t>40</a:t>
            </a:fld>
            <a:endParaRPr kumimoji="1" lang="ja-JP" altLang="en-US"/>
          </a:p>
        </p:txBody>
      </p:sp>
      <p:pic>
        <p:nvPicPr>
          <p:cNvPr id="7" name="図 6">
            <a:extLst>
              <a:ext uri="{FF2B5EF4-FFF2-40B4-BE49-F238E27FC236}">
                <a16:creationId xmlns:a16="http://schemas.microsoft.com/office/drawing/2014/main" id="{58BE7A58-8D46-46C4-A57B-2562C13BA9ED}"/>
              </a:ext>
            </a:extLst>
          </p:cNvPr>
          <p:cNvPicPr>
            <a:picLocks noChangeAspect="1"/>
          </p:cNvPicPr>
          <p:nvPr/>
        </p:nvPicPr>
        <p:blipFill>
          <a:blip r:embed="rId2"/>
          <a:stretch>
            <a:fillRect/>
          </a:stretch>
        </p:blipFill>
        <p:spPr>
          <a:xfrm>
            <a:off x="572655" y="2329027"/>
            <a:ext cx="7998690" cy="4191198"/>
          </a:xfrm>
          <a:prstGeom prst="rect">
            <a:avLst/>
          </a:prstGeom>
        </p:spPr>
      </p:pic>
    </p:spTree>
    <p:extLst>
      <p:ext uri="{BB962C8B-B14F-4D97-AF65-F5344CB8AC3E}">
        <p14:creationId xmlns:p14="http://schemas.microsoft.com/office/powerpoint/2010/main" val="124846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EE89A-853F-496E-B61E-0223FD87EF7E}"/>
              </a:ext>
            </a:extLst>
          </p:cNvPr>
          <p:cNvSpPr>
            <a:spLocks noGrp="1"/>
          </p:cNvSpPr>
          <p:nvPr>
            <p:ph type="title"/>
          </p:nvPr>
        </p:nvSpPr>
        <p:spPr/>
        <p:txBody>
          <a:bodyPr/>
          <a:lstStyle/>
          <a:p>
            <a:r>
              <a:rPr kumimoji="1" lang="ja-JP" altLang="en-US" dirty="0"/>
              <a:t>新しくファイルを追加する</a:t>
            </a:r>
          </a:p>
        </p:txBody>
      </p:sp>
      <p:sp>
        <p:nvSpPr>
          <p:cNvPr id="3" name="コンテンツ プレースホルダー 2">
            <a:extLst>
              <a:ext uri="{FF2B5EF4-FFF2-40B4-BE49-F238E27FC236}">
                <a16:creationId xmlns:a16="http://schemas.microsoft.com/office/drawing/2014/main" id="{1EED5802-7E14-4280-8D40-F07A0894AD59}"/>
              </a:ext>
            </a:extLst>
          </p:cNvPr>
          <p:cNvSpPr>
            <a:spLocks noGrp="1"/>
          </p:cNvSpPr>
          <p:nvPr>
            <p:ph idx="1"/>
          </p:nvPr>
        </p:nvSpPr>
        <p:spPr/>
        <p:txBody>
          <a:bodyPr/>
          <a:lstStyle/>
          <a:p>
            <a:r>
              <a:rPr kumimoji="1" lang="ja-JP" altLang="en-US" dirty="0"/>
              <a:t>新しいファイルをリポジトリに追加する場合でも</a:t>
            </a:r>
            <a:br>
              <a:rPr kumimoji="1" lang="en-US" altLang="ja-JP" dirty="0"/>
            </a:br>
            <a:r>
              <a:rPr kumimoji="1" lang="en-US" altLang="ja-JP" dirty="0"/>
              <a:t>add</a:t>
            </a:r>
            <a:r>
              <a:rPr kumimoji="1" lang="ja-JP" altLang="en-US" dirty="0"/>
              <a:t>して</a:t>
            </a:r>
            <a:r>
              <a:rPr kumimoji="1" lang="en-US" altLang="ja-JP" dirty="0"/>
              <a:t>commit</a:t>
            </a:r>
            <a:r>
              <a:rPr kumimoji="1" lang="ja-JP" altLang="en-US" dirty="0"/>
              <a:t>すれば</a:t>
            </a:r>
            <a:r>
              <a:rPr kumimoji="1" lang="en-US" altLang="ja-JP" dirty="0"/>
              <a:t>OK</a:t>
            </a:r>
          </a:p>
          <a:p>
            <a:endParaRPr kumimoji="1" lang="en-US" altLang="ja-JP" dirty="0"/>
          </a:p>
          <a:p>
            <a:r>
              <a:rPr kumimoji="1" lang="ja-JP" altLang="en-US" dirty="0"/>
              <a:t>練習</a:t>
            </a:r>
            <a:endParaRPr kumimoji="1" lang="en-US" altLang="ja-JP" dirty="0"/>
          </a:p>
          <a:p>
            <a:pPr lvl="1"/>
            <a:r>
              <a:rPr kumimoji="1" lang="en-US" altLang="ja-JP" dirty="0" err="1"/>
              <a:t>printSeeYou</a:t>
            </a:r>
            <a:r>
              <a:rPr kumimoji="1" lang="en-US" altLang="ja-JP" dirty="0"/>
              <a:t>()</a:t>
            </a:r>
            <a:r>
              <a:rPr kumimoji="1" lang="ja-JP" altLang="en-US" dirty="0"/>
              <a:t>を含む</a:t>
            </a:r>
            <a:r>
              <a:rPr kumimoji="1" lang="en-US" altLang="ja-JP" dirty="0" err="1"/>
              <a:t>seeYou</a:t>
            </a:r>
            <a:r>
              <a:rPr kumimoji="1" lang="en-US" altLang="ja-JP" dirty="0"/>
              <a:t>.(</a:t>
            </a:r>
            <a:r>
              <a:rPr kumimoji="1" lang="en-US" altLang="ja-JP" dirty="0" err="1"/>
              <a:t>h|c</a:t>
            </a:r>
            <a:r>
              <a:rPr kumimoji="1" lang="en-US" altLang="ja-JP" dirty="0"/>
              <a:t>)</a:t>
            </a:r>
            <a:r>
              <a:rPr kumimoji="1" lang="ja-JP" altLang="en-US" dirty="0"/>
              <a:t>をコーディングして</a:t>
            </a:r>
            <a:br>
              <a:rPr kumimoji="1" lang="en-US" altLang="ja-JP" dirty="0"/>
            </a:br>
            <a:r>
              <a:rPr kumimoji="1" lang="ja-JP" altLang="en-US" dirty="0"/>
              <a:t>リポジトリに反映しよう</a:t>
            </a:r>
            <a:endParaRPr kumimoji="1" lang="en-US" altLang="ja-JP" dirty="0"/>
          </a:p>
          <a:p>
            <a:pPr lvl="2"/>
            <a:r>
              <a:rPr lang="en-US" altLang="ja-JP" dirty="0"/>
              <a:t>main()</a:t>
            </a:r>
            <a:r>
              <a:rPr lang="ja-JP" altLang="en-US" dirty="0"/>
              <a:t>で</a:t>
            </a:r>
            <a:r>
              <a:rPr lang="en-US" altLang="ja-JP" dirty="0" err="1"/>
              <a:t>printSeeYou</a:t>
            </a:r>
            <a:r>
              <a:rPr lang="en-US" altLang="ja-JP" dirty="0"/>
              <a:t>()</a:t>
            </a:r>
            <a:r>
              <a:rPr lang="ja-JP" altLang="en-US" dirty="0"/>
              <a:t>が使えるようにすること</a:t>
            </a:r>
            <a:endParaRPr lang="en-US" altLang="ja-JP" dirty="0"/>
          </a:p>
          <a:p>
            <a:pPr lvl="2"/>
            <a:r>
              <a:rPr kumimoji="1" lang="ja-JP" altLang="en-US" dirty="0"/>
              <a:t>期待通りに実行できることを確認すること</a:t>
            </a:r>
          </a:p>
        </p:txBody>
      </p:sp>
      <p:sp>
        <p:nvSpPr>
          <p:cNvPr id="4" name="日付プレースホルダー 3">
            <a:extLst>
              <a:ext uri="{FF2B5EF4-FFF2-40B4-BE49-F238E27FC236}">
                <a16:creationId xmlns:a16="http://schemas.microsoft.com/office/drawing/2014/main" id="{F1B915E0-82BB-4B7D-AF53-EBB1D615EE54}"/>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F8499E24-9F91-40C7-89FC-50D0EE57F16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C3E3E5B-E803-486B-9F35-CE7DB731D3AF}"/>
              </a:ext>
            </a:extLst>
          </p:cNvPr>
          <p:cNvSpPr>
            <a:spLocks noGrp="1"/>
          </p:cNvSpPr>
          <p:nvPr>
            <p:ph type="sldNum" sz="quarter" idx="4"/>
          </p:nvPr>
        </p:nvSpPr>
        <p:spPr/>
        <p:txBody>
          <a:bodyPr/>
          <a:lstStyle/>
          <a:p>
            <a:fld id="{BD84B515-6EF4-D642-B309-5ED90DAA2A6E}" type="slidenum">
              <a:rPr kumimoji="1" lang="ja-JP" altLang="en-US" smtClean="0"/>
              <a:t>41</a:t>
            </a:fld>
            <a:endParaRPr kumimoji="1" lang="ja-JP" altLang="en-US"/>
          </a:p>
        </p:txBody>
      </p:sp>
    </p:spTree>
    <p:extLst>
      <p:ext uri="{BB962C8B-B14F-4D97-AF65-F5344CB8AC3E}">
        <p14:creationId xmlns:p14="http://schemas.microsoft.com/office/powerpoint/2010/main" val="1111206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BCBFD-AC8A-4884-9DE8-31F67483ABB1}"/>
              </a:ext>
            </a:extLst>
          </p:cNvPr>
          <p:cNvSpPr>
            <a:spLocks noGrp="1"/>
          </p:cNvSpPr>
          <p:nvPr>
            <p:ph type="title"/>
          </p:nvPr>
        </p:nvSpPr>
        <p:spPr/>
        <p:txBody>
          <a:bodyPr/>
          <a:lstStyle/>
          <a:p>
            <a:r>
              <a:rPr kumimoji="1" lang="ja-JP" altLang="en-US" dirty="0"/>
              <a:t>注意事項</a:t>
            </a:r>
          </a:p>
        </p:txBody>
      </p:sp>
      <p:sp>
        <p:nvSpPr>
          <p:cNvPr id="3" name="コンテンツ プレースホルダー 2">
            <a:extLst>
              <a:ext uri="{FF2B5EF4-FFF2-40B4-BE49-F238E27FC236}">
                <a16:creationId xmlns:a16="http://schemas.microsoft.com/office/drawing/2014/main" id="{CE4F8AEE-C700-4A5F-9974-910EA3ECBB3C}"/>
              </a:ext>
            </a:extLst>
          </p:cNvPr>
          <p:cNvSpPr>
            <a:spLocks noGrp="1"/>
          </p:cNvSpPr>
          <p:nvPr>
            <p:ph idx="1"/>
          </p:nvPr>
        </p:nvSpPr>
        <p:spPr/>
        <p:txBody>
          <a:bodyPr/>
          <a:lstStyle/>
          <a:p>
            <a:r>
              <a:rPr kumimoji="1" lang="en-US" altLang="ja-JP" dirty="0" err="1"/>
              <a:t>Makefile</a:t>
            </a:r>
            <a:r>
              <a:rPr kumimoji="1" lang="ja-JP" altLang="en-US" dirty="0"/>
              <a:t>に</a:t>
            </a:r>
            <a:r>
              <a:rPr kumimoji="1" lang="en-US" altLang="ja-JP" dirty="0" err="1"/>
              <a:t>seeYou.c</a:t>
            </a:r>
            <a:r>
              <a:rPr kumimoji="1" lang="ja-JP" altLang="en-US" dirty="0"/>
              <a:t>を追加すること</a:t>
            </a:r>
          </a:p>
        </p:txBody>
      </p:sp>
      <p:sp>
        <p:nvSpPr>
          <p:cNvPr id="4" name="日付プレースホルダー 3">
            <a:extLst>
              <a:ext uri="{FF2B5EF4-FFF2-40B4-BE49-F238E27FC236}">
                <a16:creationId xmlns:a16="http://schemas.microsoft.com/office/drawing/2014/main" id="{E25E1D92-41AF-475E-BD4C-0958E57CA4FD}"/>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78957D5A-92B9-41D8-84D6-5B66DEB6AA6A}"/>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07FBB51-9CC2-4C99-AAEC-8066B04F0E5F}"/>
              </a:ext>
            </a:extLst>
          </p:cNvPr>
          <p:cNvSpPr>
            <a:spLocks noGrp="1"/>
          </p:cNvSpPr>
          <p:nvPr>
            <p:ph type="sldNum" sz="quarter" idx="4"/>
          </p:nvPr>
        </p:nvSpPr>
        <p:spPr/>
        <p:txBody>
          <a:bodyPr/>
          <a:lstStyle/>
          <a:p>
            <a:fld id="{BD84B515-6EF4-D642-B309-5ED90DAA2A6E}" type="slidenum">
              <a:rPr kumimoji="1" lang="ja-JP" altLang="en-US" smtClean="0"/>
              <a:t>42</a:t>
            </a:fld>
            <a:endParaRPr kumimoji="1" lang="ja-JP" altLang="en-US"/>
          </a:p>
        </p:txBody>
      </p:sp>
      <p:pic>
        <p:nvPicPr>
          <p:cNvPr id="7" name="図 6">
            <a:extLst>
              <a:ext uri="{FF2B5EF4-FFF2-40B4-BE49-F238E27FC236}">
                <a16:creationId xmlns:a16="http://schemas.microsoft.com/office/drawing/2014/main" id="{DDA01D6B-2153-438D-BB8E-F9E6DD5CEB77}"/>
              </a:ext>
            </a:extLst>
          </p:cNvPr>
          <p:cNvPicPr>
            <a:picLocks noChangeAspect="1"/>
          </p:cNvPicPr>
          <p:nvPr/>
        </p:nvPicPr>
        <p:blipFill>
          <a:blip r:embed="rId2"/>
          <a:stretch>
            <a:fillRect/>
          </a:stretch>
        </p:blipFill>
        <p:spPr>
          <a:xfrm>
            <a:off x="109537" y="1856653"/>
            <a:ext cx="8924925" cy="4714875"/>
          </a:xfrm>
          <a:prstGeom prst="rect">
            <a:avLst/>
          </a:prstGeom>
        </p:spPr>
      </p:pic>
    </p:spTree>
    <p:extLst>
      <p:ext uri="{BB962C8B-B14F-4D97-AF65-F5344CB8AC3E}">
        <p14:creationId xmlns:p14="http://schemas.microsoft.com/office/powerpoint/2010/main" val="2922430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a:xfrm>
            <a:off x="127592" y="1318018"/>
            <a:ext cx="8910083" cy="5158982"/>
          </a:xfrm>
        </p:spPr>
        <p:txBody>
          <a:bodyPr>
            <a:normAutofit/>
          </a:bodyPr>
          <a:lstStyle/>
          <a:p>
            <a:pPr>
              <a:spcAft>
                <a:spcPts val="1200"/>
              </a:spcAft>
            </a:pPr>
            <a:r>
              <a:rPr kumimoji="1" lang="en-US" altLang="ja-JP" dirty="0"/>
              <a:t>Git</a:t>
            </a:r>
            <a:r>
              <a:rPr kumimoji="1" lang="ja-JP" altLang="en-US" dirty="0"/>
              <a:t>の設定</a:t>
            </a:r>
            <a:endParaRPr kumimoji="1" lang="en-US" altLang="ja-JP" dirty="0"/>
          </a:p>
          <a:p>
            <a:pPr lvl="1">
              <a:spcAft>
                <a:spcPts val="1200"/>
              </a:spcAft>
            </a:pPr>
            <a:r>
              <a:rPr lang="en-US" altLang="ja-JP" dirty="0"/>
              <a:t>config</a:t>
            </a:r>
            <a:r>
              <a:rPr lang="ja-JP" altLang="en-US" dirty="0"/>
              <a:t>で名前とメールアドレスを設定した</a:t>
            </a:r>
            <a:endParaRPr kumimoji="1" lang="en-US" altLang="ja-JP" sz="2000" dirty="0"/>
          </a:p>
          <a:p>
            <a:pPr>
              <a:spcAft>
                <a:spcPts val="1200"/>
              </a:spcAft>
            </a:pPr>
            <a:r>
              <a:rPr kumimoji="1" lang="ja-JP" altLang="en-US" dirty="0"/>
              <a:t>リポジトリの作り方・使い方</a:t>
            </a:r>
            <a:endParaRPr kumimoji="1" lang="en-US" altLang="ja-JP" dirty="0"/>
          </a:p>
          <a:p>
            <a:pPr lvl="1">
              <a:spcAft>
                <a:spcPts val="1200"/>
              </a:spcAft>
            </a:pPr>
            <a:r>
              <a:rPr lang="en-US" altLang="ja-JP" dirty="0" err="1"/>
              <a:t>init</a:t>
            </a:r>
            <a:r>
              <a:rPr lang="ja-JP" altLang="en-US" dirty="0"/>
              <a:t>：リポジトリを作成</a:t>
            </a:r>
            <a:endParaRPr lang="en-US" altLang="ja-JP" dirty="0"/>
          </a:p>
          <a:p>
            <a:pPr lvl="1">
              <a:spcAft>
                <a:spcPts val="1200"/>
              </a:spcAft>
            </a:pPr>
            <a:r>
              <a:rPr lang="en-US" altLang="ja-JP" dirty="0"/>
              <a:t>status</a:t>
            </a:r>
            <a:r>
              <a:rPr lang="ja-JP" altLang="en-US" dirty="0"/>
              <a:t>：各ファイルの状態を表示</a:t>
            </a:r>
            <a:endParaRPr lang="en-US" altLang="ja-JP" dirty="0"/>
          </a:p>
          <a:p>
            <a:pPr lvl="1">
              <a:spcAft>
                <a:spcPts val="1200"/>
              </a:spcAft>
            </a:pPr>
            <a:r>
              <a:rPr lang="en-US" altLang="ja-JP" dirty="0"/>
              <a:t>add</a:t>
            </a:r>
            <a:r>
              <a:rPr lang="ja-JP" altLang="en-US" dirty="0"/>
              <a:t>：ファイルをステージングエリアに追加</a:t>
            </a:r>
            <a:endParaRPr lang="en-US" altLang="ja-JP" dirty="0"/>
          </a:p>
          <a:p>
            <a:pPr lvl="1">
              <a:spcAft>
                <a:spcPts val="1200"/>
              </a:spcAft>
            </a:pPr>
            <a:r>
              <a:rPr lang="en-US" altLang="ja-JP" dirty="0"/>
              <a:t>commit</a:t>
            </a:r>
            <a:r>
              <a:rPr lang="ja-JP" altLang="en-US" dirty="0"/>
              <a:t>：ステージングエリアの内容をリポジトリに記録</a:t>
            </a:r>
            <a:endParaRPr lang="en-US" altLang="ja-JP" dirty="0"/>
          </a:p>
          <a:p>
            <a:pPr lvl="1">
              <a:spcAft>
                <a:spcPts val="1200"/>
              </a:spcAft>
            </a:pPr>
            <a:r>
              <a:rPr lang="en-US" altLang="ja-JP" dirty="0"/>
              <a:t>log</a:t>
            </a:r>
            <a:r>
              <a:rPr lang="ja-JP" altLang="en-US" dirty="0"/>
              <a:t>：コミットログを表示</a:t>
            </a:r>
            <a:endParaRPr lang="en-US" altLang="ja-JP" dirty="0"/>
          </a:p>
          <a:p>
            <a:pPr lvl="1">
              <a:spcAft>
                <a:spcPts val="1200"/>
              </a:spcAft>
            </a:pPr>
            <a:r>
              <a:rPr lang="en-US" altLang="ja-JP" dirty="0"/>
              <a:t>reset</a:t>
            </a:r>
            <a:r>
              <a:rPr lang="ja-JP" altLang="en-US" dirty="0"/>
              <a:t>：コミットを古いものに戻す</a:t>
            </a:r>
            <a:endParaRPr kumimoji="1" lang="en-US" altLang="ja-JP"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43</a:t>
            </a:fld>
            <a:endParaRPr kumimoji="1" lang="ja-JP" altLang="en-US"/>
          </a:p>
        </p:txBody>
      </p:sp>
    </p:spTree>
    <p:extLst>
      <p:ext uri="{BB962C8B-B14F-4D97-AF65-F5344CB8AC3E}">
        <p14:creationId xmlns:p14="http://schemas.microsoft.com/office/powerpoint/2010/main" val="1897040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t>リモートリポジトリを使う</a:t>
            </a:r>
            <a:endParaRPr lang="en-US" altLang="ja-JP" dirty="0"/>
          </a:p>
          <a:p>
            <a:pPr>
              <a:spcAft>
                <a:spcPts val="1200"/>
              </a:spcAft>
            </a:pPr>
            <a:r>
              <a:rPr lang="ja-JP" altLang="en-US" dirty="0">
                <a:solidFill>
                  <a:schemeClr val="bg2"/>
                </a:solidFill>
              </a:rPr>
              <a:t>ブランチを使おう</a:t>
            </a:r>
            <a:endParaRPr kumimoji="1" lang="en-US" altLang="ja-JP" dirty="0">
              <a:solidFill>
                <a:schemeClr val="bg2"/>
              </a:solidFill>
            </a:endParaRPr>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44</a:t>
            </a:fld>
            <a:endParaRPr kumimoji="1" lang="ja-JP" altLang="en-US"/>
          </a:p>
        </p:txBody>
      </p:sp>
    </p:spTree>
    <p:extLst>
      <p:ext uri="{BB962C8B-B14F-4D97-AF65-F5344CB8AC3E}">
        <p14:creationId xmlns:p14="http://schemas.microsoft.com/office/powerpoint/2010/main" val="472863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25FB37-C2B5-4744-A322-2484F9B24E27}"/>
              </a:ext>
            </a:extLst>
          </p:cNvPr>
          <p:cNvSpPr>
            <a:spLocks noGrp="1"/>
          </p:cNvSpPr>
          <p:nvPr>
            <p:ph type="title"/>
          </p:nvPr>
        </p:nvSpPr>
        <p:spPr/>
        <p:txBody>
          <a:bodyPr/>
          <a:lstStyle/>
          <a:p>
            <a:r>
              <a:rPr kumimoji="1" lang="ja-JP" altLang="en-US" dirty="0"/>
              <a:t>リモートリポジトリ</a:t>
            </a:r>
          </a:p>
        </p:txBody>
      </p:sp>
      <p:sp>
        <p:nvSpPr>
          <p:cNvPr id="3" name="コンテンツ プレースホルダー 2">
            <a:extLst>
              <a:ext uri="{FF2B5EF4-FFF2-40B4-BE49-F238E27FC236}">
                <a16:creationId xmlns:a16="http://schemas.microsoft.com/office/drawing/2014/main" id="{0B8782F5-31B5-4CAF-9408-2AEAC98CB710}"/>
              </a:ext>
            </a:extLst>
          </p:cNvPr>
          <p:cNvSpPr>
            <a:spLocks noGrp="1"/>
          </p:cNvSpPr>
          <p:nvPr>
            <p:ph idx="1"/>
          </p:nvPr>
        </p:nvSpPr>
        <p:spPr/>
        <p:txBody>
          <a:bodyPr/>
          <a:lstStyle/>
          <a:p>
            <a:r>
              <a:rPr kumimoji="1" lang="ja-JP" altLang="en-US" dirty="0"/>
              <a:t>リモートリポジトリを使うケース</a:t>
            </a:r>
            <a:endParaRPr kumimoji="1" lang="en-US" altLang="ja-JP" dirty="0"/>
          </a:p>
          <a:p>
            <a:pPr lvl="1"/>
            <a:r>
              <a:rPr lang="ja-JP" altLang="en-US" dirty="0"/>
              <a:t>複数人と共同で開発</a:t>
            </a:r>
            <a:endParaRPr lang="en-US" altLang="ja-JP" dirty="0"/>
          </a:p>
          <a:p>
            <a:pPr lvl="1"/>
            <a:r>
              <a:rPr kumimoji="1" lang="ja-JP" altLang="en-US" dirty="0"/>
              <a:t>公開用のリポジトリにする</a:t>
            </a:r>
            <a:endParaRPr kumimoji="1" lang="en-US" altLang="ja-JP" dirty="0"/>
          </a:p>
          <a:p>
            <a:pPr lvl="1"/>
            <a:r>
              <a:rPr lang="ja-JP" altLang="en-US" dirty="0"/>
              <a:t>バックアップ</a:t>
            </a:r>
            <a:endParaRPr lang="en-US" altLang="ja-JP" dirty="0"/>
          </a:p>
          <a:p>
            <a:endParaRPr lang="en-US" altLang="ja-JP" dirty="0"/>
          </a:p>
          <a:p>
            <a:r>
              <a:rPr kumimoji="1" lang="ja-JP" altLang="en-US" dirty="0"/>
              <a:t>本章ですること</a:t>
            </a:r>
            <a:endParaRPr kumimoji="1" lang="en-US" altLang="ja-JP" dirty="0"/>
          </a:p>
          <a:p>
            <a:pPr lvl="1"/>
            <a:r>
              <a:rPr lang="en-US" altLang="ja-JP" dirty="0" err="1"/>
              <a:t>Github</a:t>
            </a:r>
            <a:r>
              <a:rPr lang="ja-JP" altLang="en-US" dirty="0"/>
              <a:t>にリモートリポジトリを作る</a:t>
            </a:r>
            <a:endParaRPr lang="en-US" altLang="ja-JP" dirty="0"/>
          </a:p>
          <a:p>
            <a:pPr lvl="1"/>
            <a:r>
              <a:rPr lang="ja-JP" altLang="en-US" dirty="0"/>
              <a:t>ローカルリポジトリの変更をリモートリポジトリに反映する</a:t>
            </a:r>
            <a:endParaRPr lang="en-US" altLang="ja-JP" dirty="0"/>
          </a:p>
          <a:p>
            <a:pPr lvl="1"/>
            <a:r>
              <a:rPr lang="ja-JP" altLang="en-US" dirty="0"/>
              <a:t>リモートリポジトリの変更をローカルリポジトリに反映する</a:t>
            </a:r>
            <a:endParaRPr lang="en-US" altLang="ja-JP" dirty="0"/>
          </a:p>
        </p:txBody>
      </p:sp>
      <p:sp>
        <p:nvSpPr>
          <p:cNvPr id="4" name="日付プレースホルダー 3">
            <a:extLst>
              <a:ext uri="{FF2B5EF4-FFF2-40B4-BE49-F238E27FC236}">
                <a16:creationId xmlns:a16="http://schemas.microsoft.com/office/drawing/2014/main" id="{2626E3BB-36BC-4EAD-AD23-C9EC1FA6430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42FDF37-4BD0-40BF-8CFC-AE69D9A8448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1B801B-95C5-4B97-B4AD-C2339B33751C}"/>
              </a:ext>
            </a:extLst>
          </p:cNvPr>
          <p:cNvSpPr>
            <a:spLocks noGrp="1"/>
          </p:cNvSpPr>
          <p:nvPr>
            <p:ph type="sldNum" sz="quarter" idx="4"/>
          </p:nvPr>
        </p:nvSpPr>
        <p:spPr/>
        <p:txBody>
          <a:bodyPr/>
          <a:lstStyle/>
          <a:p>
            <a:fld id="{BD84B515-6EF4-D642-B309-5ED90DAA2A6E}" type="slidenum">
              <a:rPr kumimoji="1" lang="ja-JP" altLang="en-US" smtClean="0"/>
              <a:t>45</a:t>
            </a:fld>
            <a:endParaRPr kumimoji="1" lang="ja-JP" altLang="en-US"/>
          </a:p>
        </p:txBody>
      </p:sp>
    </p:spTree>
    <p:extLst>
      <p:ext uri="{BB962C8B-B14F-4D97-AF65-F5344CB8AC3E}">
        <p14:creationId xmlns:p14="http://schemas.microsoft.com/office/powerpoint/2010/main" val="3113068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E89055-E949-40B3-9112-C574535011DC}"/>
              </a:ext>
            </a:extLst>
          </p:cNvPr>
          <p:cNvSpPr>
            <a:spLocks noGrp="1"/>
          </p:cNvSpPr>
          <p:nvPr>
            <p:ph type="title"/>
          </p:nvPr>
        </p:nvSpPr>
        <p:spPr/>
        <p:txBody>
          <a:bodyPr/>
          <a:lstStyle/>
          <a:p>
            <a:r>
              <a:rPr kumimoji="1" lang="en-US" altLang="ja-JP" dirty="0" err="1"/>
              <a:t>Github</a:t>
            </a:r>
            <a:r>
              <a:rPr kumimoji="1" lang="ja-JP" altLang="en-US" dirty="0"/>
              <a:t>にリポジトリを作る</a:t>
            </a:r>
          </a:p>
        </p:txBody>
      </p:sp>
      <p:sp>
        <p:nvSpPr>
          <p:cNvPr id="3" name="コンテンツ プレースホルダー 2">
            <a:extLst>
              <a:ext uri="{FF2B5EF4-FFF2-40B4-BE49-F238E27FC236}">
                <a16:creationId xmlns:a16="http://schemas.microsoft.com/office/drawing/2014/main" id="{D3F87CA8-B927-439E-8C29-120E6F1E2B54}"/>
              </a:ext>
            </a:extLst>
          </p:cNvPr>
          <p:cNvSpPr>
            <a:spLocks noGrp="1"/>
          </p:cNvSpPr>
          <p:nvPr>
            <p:ph idx="1"/>
          </p:nvPr>
        </p:nvSpPr>
        <p:spPr/>
        <p:txBody>
          <a:bodyPr/>
          <a:lstStyle/>
          <a:p>
            <a:r>
              <a:rPr kumimoji="1" lang="ja-JP" altLang="en-US" dirty="0"/>
              <a:t>緑色の</a:t>
            </a:r>
            <a:r>
              <a:rPr kumimoji="1" lang="en-US" altLang="ja-JP" dirty="0"/>
              <a:t>`New`</a:t>
            </a:r>
            <a:r>
              <a:rPr kumimoji="1" lang="ja-JP" altLang="en-US" dirty="0"/>
              <a:t>ボタンを押す</a:t>
            </a:r>
          </a:p>
        </p:txBody>
      </p:sp>
      <p:sp>
        <p:nvSpPr>
          <p:cNvPr id="4" name="日付プレースホルダー 3">
            <a:extLst>
              <a:ext uri="{FF2B5EF4-FFF2-40B4-BE49-F238E27FC236}">
                <a16:creationId xmlns:a16="http://schemas.microsoft.com/office/drawing/2014/main" id="{8B566321-7A35-45E6-9983-8557DA307C5E}"/>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3D29609-72E5-4002-A140-1B611C7DEBB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A2244E72-D070-4BB2-A949-E522CC69FDEA}"/>
              </a:ext>
            </a:extLst>
          </p:cNvPr>
          <p:cNvSpPr>
            <a:spLocks noGrp="1"/>
          </p:cNvSpPr>
          <p:nvPr>
            <p:ph type="sldNum" sz="quarter" idx="4"/>
          </p:nvPr>
        </p:nvSpPr>
        <p:spPr/>
        <p:txBody>
          <a:bodyPr/>
          <a:lstStyle/>
          <a:p>
            <a:fld id="{BD84B515-6EF4-D642-B309-5ED90DAA2A6E}" type="slidenum">
              <a:rPr kumimoji="1" lang="ja-JP" altLang="en-US" smtClean="0"/>
              <a:t>46</a:t>
            </a:fld>
            <a:endParaRPr kumimoji="1" lang="ja-JP" altLang="en-US"/>
          </a:p>
        </p:txBody>
      </p:sp>
      <p:pic>
        <p:nvPicPr>
          <p:cNvPr id="7" name="図 6">
            <a:extLst>
              <a:ext uri="{FF2B5EF4-FFF2-40B4-BE49-F238E27FC236}">
                <a16:creationId xmlns:a16="http://schemas.microsoft.com/office/drawing/2014/main" id="{BCA4DADF-A9F0-4456-B369-762C5EFE99A6}"/>
              </a:ext>
            </a:extLst>
          </p:cNvPr>
          <p:cNvPicPr>
            <a:picLocks noChangeAspect="1"/>
          </p:cNvPicPr>
          <p:nvPr/>
        </p:nvPicPr>
        <p:blipFill>
          <a:blip r:embed="rId2"/>
          <a:stretch>
            <a:fillRect/>
          </a:stretch>
        </p:blipFill>
        <p:spPr>
          <a:xfrm>
            <a:off x="694124" y="2102426"/>
            <a:ext cx="7777018" cy="4374574"/>
          </a:xfrm>
          <a:prstGeom prst="rect">
            <a:avLst/>
          </a:prstGeom>
        </p:spPr>
      </p:pic>
    </p:spTree>
    <p:extLst>
      <p:ext uri="{BB962C8B-B14F-4D97-AF65-F5344CB8AC3E}">
        <p14:creationId xmlns:p14="http://schemas.microsoft.com/office/powerpoint/2010/main" val="3223375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25D40C-B76D-414C-8435-6983B0397333}"/>
              </a:ext>
            </a:extLst>
          </p:cNvPr>
          <p:cNvSpPr>
            <a:spLocks noGrp="1"/>
          </p:cNvSpPr>
          <p:nvPr>
            <p:ph type="title"/>
          </p:nvPr>
        </p:nvSpPr>
        <p:spPr/>
        <p:txBody>
          <a:bodyPr/>
          <a:lstStyle/>
          <a:p>
            <a:r>
              <a:rPr kumimoji="1" lang="ja-JP" altLang="en-US" dirty="0"/>
              <a:t>リポジトリ名と説明を書く</a:t>
            </a:r>
          </a:p>
        </p:txBody>
      </p:sp>
      <p:sp>
        <p:nvSpPr>
          <p:cNvPr id="4" name="日付プレースホルダー 3">
            <a:extLst>
              <a:ext uri="{FF2B5EF4-FFF2-40B4-BE49-F238E27FC236}">
                <a16:creationId xmlns:a16="http://schemas.microsoft.com/office/drawing/2014/main" id="{42D053BB-1F5F-43BF-94D9-DF1D22DA4457}"/>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5892727-7F9F-4C7F-A300-1C94894ED02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7CC13366-8218-4CDC-8450-CCCA69D808E7}"/>
              </a:ext>
            </a:extLst>
          </p:cNvPr>
          <p:cNvSpPr>
            <a:spLocks noGrp="1"/>
          </p:cNvSpPr>
          <p:nvPr>
            <p:ph type="sldNum" sz="quarter" idx="4"/>
          </p:nvPr>
        </p:nvSpPr>
        <p:spPr/>
        <p:txBody>
          <a:bodyPr/>
          <a:lstStyle/>
          <a:p>
            <a:fld id="{BD84B515-6EF4-D642-B309-5ED90DAA2A6E}" type="slidenum">
              <a:rPr kumimoji="1" lang="ja-JP" altLang="en-US" smtClean="0"/>
              <a:t>47</a:t>
            </a:fld>
            <a:endParaRPr kumimoji="1" lang="ja-JP" altLang="en-US"/>
          </a:p>
        </p:txBody>
      </p:sp>
      <p:pic>
        <p:nvPicPr>
          <p:cNvPr id="7" name="図 6">
            <a:extLst>
              <a:ext uri="{FF2B5EF4-FFF2-40B4-BE49-F238E27FC236}">
                <a16:creationId xmlns:a16="http://schemas.microsoft.com/office/drawing/2014/main" id="{D3C8D5C8-E922-47A7-9B30-00190CF6D5C4}"/>
              </a:ext>
            </a:extLst>
          </p:cNvPr>
          <p:cNvPicPr>
            <a:picLocks noChangeAspect="1"/>
          </p:cNvPicPr>
          <p:nvPr/>
        </p:nvPicPr>
        <p:blipFill>
          <a:blip r:embed="rId2"/>
          <a:stretch>
            <a:fillRect/>
          </a:stretch>
        </p:blipFill>
        <p:spPr>
          <a:xfrm>
            <a:off x="127769" y="1327254"/>
            <a:ext cx="8888462" cy="4999760"/>
          </a:xfrm>
          <a:prstGeom prst="rect">
            <a:avLst/>
          </a:prstGeom>
        </p:spPr>
      </p:pic>
    </p:spTree>
    <p:extLst>
      <p:ext uri="{BB962C8B-B14F-4D97-AF65-F5344CB8AC3E}">
        <p14:creationId xmlns:p14="http://schemas.microsoft.com/office/powerpoint/2010/main" val="387747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2A96D1-F951-40BD-83A3-27392E151E86}"/>
              </a:ext>
            </a:extLst>
          </p:cNvPr>
          <p:cNvSpPr>
            <a:spLocks noGrp="1"/>
          </p:cNvSpPr>
          <p:nvPr>
            <p:ph type="title"/>
          </p:nvPr>
        </p:nvSpPr>
        <p:spPr/>
        <p:txBody>
          <a:bodyPr/>
          <a:lstStyle/>
          <a:p>
            <a:r>
              <a:rPr kumimoji="1" lang="en-US" altLang="ja-JP" dirty="0" err="1"/>
              <a:t>Github</a:t>
            </a:r>
            <a:r>
              <a:rPr kumimoji="1" lang="ja-JP" altLang="en-US" dirty="0"/>
              <a:t>にリポジトリが出来ました！</a:t>
            </a:r>
          </a:p>
        </p:txBody>
      </p:sp>
      <p:sp>
        <p:nvSpPr>
          <p:cNvPr id="4" name="日付プレースホルダー 3">
            <a:extLst>
              <a:ext uri="{FF2B5EF4-FFF2-40B4-BE49-F238E27FC236}">
                <a16:creationId xmlns:a16="http://schemas.microsoft.com/office/drawing/2014/main" id="{71A55157-4CDB-4052-8013-3DF70776FA6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1182901-C00E-4715-B91C-1253DE6AD69F}"/>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BFBB6F0-D1FE-426B-A6B9-5337033DA970}"/>
              </a:ext>
            </a:extLst>
          </p:cNvPr>
          <p:cNvSpPr>
            <a:spLocks noGrp="1"/>
          </p:cNvSpPr>
          <p:nvPr>
            <p:ph type="sldNum" sz="quarter" idx="4"/>
          </p:nvPr>
        </p:nvSpPr>
        <p:spPr/>
        <p:txBody>
          <a:bodyPr/>
          <a:lstStyle/>
          <a:p>
            <a:fld id="{BD84B515-6EF4-D642-B309-5ED90DAA2A6E}" type="slidenum">
              <a:rPr kumimoji="1" lang="ja-JP" altLang="en-US" smtClean="0"/>
              <a:t>48</a:t>
            </a:fld>
            <a:endParaRPr kumimoji="1" lang="ja-JP" altLang="en-US"/>
          </a:p>
        </p:txBody>
      </p:sp>
      <p:pic>
        <p:nvPicPr>
          <p:cNvPr id="7" name="図 6">
            <a:extLst>
              <a:ext uri="{FF2B5EF4-FFF2-40B4-BE49-F238E27FC236}">
                <a16:creationId xmlns:a16="http://schemas.microsoft.com/office/drawing/2014/main" id="{91D96D39-FEBE-457B-8BAB-27D46B1C40E3}"/>
              </a:ext>
            </a:extLst>
          </p:cNvPr>
          <p:cNvPicPr>
            <a:picLocks noChangeAspect="1"/>
          </p:cNvPicPr>
          <p:nvPr/>
        </p:nvPicPr>
        <p:blipFill>
          <a:blip r:embed="rId2"/>
          <a:stretch>
            <a:fillRect/>
          </a:stretch>
        </p:blipFill>
        <p:spPr>
          <a:xfrm>
            <a:off x="127592" y="1318018"/>
            <a:ext cx="8888816" cy="4999960"/>
          </a:xfrm>
          <a:prstGeom prst="rect">
            <a:avLst/>
          </a:prstGeom>
        </p:spPr>
      </p:pic>
    </p:spTree>
    <p:extLst>
      <p:ext uri="{BB962C8B-B14F-4D97-AF65-F5344CB8AC3E}">
        <p14:creationId xmlns:p14="http://schemas.microsoft.com/office/powerpoint/2010/main" val="3488833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392D30-EECC-4011-9A36-D66A5A4262EE}"/>
              </a:ext>
            </a:extLst>
          </p:cNvPr>
          <p:cNvSpPr>
            <a:spLocks noGrp="1"/>
          </p:cNvSpPr>
          <p:nvPr>
            <p:ph type="title"/>
          </p:nvPr>
        </p:nvSpPr>
        <p:spPr/>
        <p:txBody>
          <a:bodyPr/>
          <a:lstStyle/>
          <a:p>
            <a:r>
              <a:rPr kumimoji="1" lang="ja-JP" altLang="en-US" dirty="0"/>
              <a:t>ローカルリポジトリをアップロードする</a:t>
            </a:r>
          </a:p>
        </p:txBody>
      </p:sp>
      <p:sp>
        <p:nvSpPr>
          <p:cNvPr id="3" name="コンテンツ プレースホルダー 2">
            <a:extLst>
              <a:ext uri="{FF2B5EF4-FFF2-40B4-BE49-F238E27FC236}">
                <a16:creationId xmlns:a16="http://schemas.microsoft.com/office/drawing/2014/main" id="{56BAB625-3904-42CB-B6D8-1C53FA300947}"/>
              </a:ext>
            </a:extLst>
          </p:cNvPr>
          <p:cNvSpPr>
            <a:spLocks noGrp="1"/>
          </p:cNvSpPr>
          <p:nvPr>
            <p:ph idx="1"/>
          </p:nvPr>
        </p:nvSpPr>
        <p:spPr/>
        <p:txBody>
          <a:bodyPr/>
          <a:lstStyle/>
          <a:p>
            <a:r>
              <a:rPr kumimoji="1" lang="ja-JP" altLang="en-US" dirty="0"/>
              <a:t>指示通りにコマンドを入力</a:t>
            </a:r>
          </a:p>
        </p:txBody>
      </p:sp>
      <p:sp>
        <p:nvSpPr>
          <p:cNvPr id="4" name="日付プレースホルダー 3">
            <a:extLst>
              <a:ext uri="{FF2B5EF4-FFF2-40B4-BE49-F238E27FC236}">
                <a16:creationId xmlns:a16="http://schemas.microsoft.com/office/drawing/2014/main" id="{64D59F3E-1185-4595-A00F-0721231A59F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B957497F-B08A-431A-9953-D9A729B77EC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CE702B3-826B-49D6-8F7E-8CBE688FE08E}"/>
              </a:ext>
            </a:extLst>
          </p:cNvPr>
          <p:cNvSpPr>
            <a:spLocks noGrp="1"/>
          </p:cNvSpPr>
          <p:nvPr>
            <p:ph type="sldNum" sz="quarter" idx="4"/>
          </p:nvPr>
        </p:nvSpPr>
        <p:spPr/>
        <p:txBody>
          <a:bodyPr/>
          <a:lstStyle/>
          <a:p>
            <a:fld id="{BD84B515-6EF4-D642-B309-5ED90DAA2A6E}" type="slidenum">
              <a:rPr kumimoji="1" lang="ja-JP" altLang="en-US" smtClean="0"/>
              <a:t>49</a:t>
            </a:fld>
            <a:endParaRPr kumimoji="1" lang="ja-JP" altLang="en-US"/>
          </a:p>
        </p:txBody>
      </p:sp>
      <p:pic>
        <p:nvPicPr>
          <p:cNvPr id="7" name="図 6">
            <a:extLst>
              <a:ext uri="{FF2B5EF4-FFF2-40B4-BE49-F238E27FC236}">
                <a16:creationId xmlns:a16="http://schemas.microsoft.com/office/drawing/2014/main" id="{C960A2AC-9FF7-402C-90E8-67C09E964453}"/>
              </a:ext>
            </a:extLst>
          </p:cNvPr>
          <p:cNvPicPr>
            <a:picLocks noChangeAspect="1"/>
          </p:cNvPicPr>
          <p:nvPr/>
        </p:nvPicPr>
        <p:blipFill rotWithShape="1">
          <a:blip r:embed="rId2"/>
          <a:srcRect b="5918"/>
          <a:stretch/>
        </p:blipFill>
        <p:spPr>
          <a:xfrm>
            <a:off x="127592" y="1772908"/>
            <a:ext cx="8888816" cy="4704092"/>
          </a:xfrm>
          <a:prstGeom prst="rect">
            <a:avLst/>
          </a:prstGeom>
        </p:spPr>
      </p:pic>
      <p:sp>
        <p:nvSpPr>
          <p:cNvPr id="8" name="四角形: 角を丸くする 7">
            <a:extLst>
              <a:ext uri="{FF2B5EF4-FFF2-40B4-BE49-F238E27FC236}">
                <a16:creationId xmlns:a16="http://schemas.microsoft.com/office/drawing/2014/main" id="{9293B759-FAB1-4BD4-A610-56F48E5B1596}"/>
              </a:ext>
            </a:extLst>
          </p:cNvPr>
          <p:cNvSpPr/>
          <p:nvPr/>
        </p:nvSpPr>
        <p:spPr>
          <a:xfrm>
            <a:off x="1274618" y="5948218"/>
            <a:ext cx="3297382" cy="40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8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F055A-1F8A-42B0-A113-5ADF426C9DD5}"/>
              </a:ext>
            </a:extLst>
          </p:cNvPr>
          <p:cNvSpPr>
            <a:spLocks noGrp="1"/>
          </p:cNvSpPr>
          <p:nvPr>
            <p:ph type="title"/>
          </p:nvPr>
        </p:nvSpPr>
        <p:spPr/>
        <p:txBody>
          <a:bodyPr/>
          <a:lstStyle/>
          <a:p>
            <a:r>
              <a:rPr kumimoji="1" lang="en-US" altLang="ja-JP" dirty="0"/>
              <a:t>Git</a:t>
            </a:r>
            <a:r>
              <a:rPr kumimoji="1" lang="ja-JP" altLang="en-US" dirty="0"/>
              <a:t>とは</a:t>
            </a:r>
          </a:p>
        </p:txBody>
      </p:sp>
      <p:sp>
        <p:nvSpPr>
          <p:cNvPr id="3" name="コンテンツ プレースホルダー 2">
            <a:extLst>
              <a:ext uri="{FF2B5EF4-FFF2-40B4-BE49-F238E27FC236}">
                <a16:creationId xmlns:a16="http://schemas.microsoft.com/office/drawing/2014/main" id="{1BDC6248-5228-4B1D-AA62-292112F5D3D8}"/>
              </a:ext>
            </a:extLst>
          </p:cNvPr>
          <p:cNvSpPr>
            <a:spLocks noGrp="1"/>
          </p:cNvSpPr>
          <p:nvPr>
            <p:ph idx="1"/>
          </p:nvPr>
        </p:nvSpPr>
        <p:spPr>
          <a:xfrm>
            <a:off x="127592" y="1644074"/>
            <a:ext cx="8910083" cy="4832926"/>
          </a:xfrm>
        </p:spPr>
        <p:txBody>
          <a:bodyPr>
            <a:normAutofit/>
          </a:bodyPr>
          <a:lstStyle/>
          <a:p>
            <a:r>
              <a:rPr kumimoji="1" lang="ja-JP" altLang="en-US" dirty="0"/>
              <a:t>分散型のバージョン管理ツール</a:t>
            </a:r>
            <a:endParaRPr kumimoji="1" lang="en-US" altLang="ja-JP" dirty="0"/>
          </a:p>
          <a:p>
            <a:pPr lvl="1"/>
            <a:r>
              <a:rPr lang="ja-JP" altLang="en-US" dirty="0"/>
              <a:t>リポジトリと呼ばれるデータベースで変更履歴を記録する</a:t>
            </a:r>
            <a:endParaRPr lang="en-US" altLang="ja-JP" dirty="0"/>
          </a:p>
          <a:p>
            <a:pPr lvl="1"/>
            <a:r>
              <a:rPr lang="en-US" altLang="ja-JP" dirty="0"/>
              <a:t>Linus Torvalds</a:t>
            </a:r>
            <a:r>
              <a:rPr lang="ja-JP" altLang="en-US" dirty="0"/>
              <a:t>が</a:t>
            </a:r>
            <a:r>
              <a:rPr lang="en-US" altLang="ja-JP" dirty="0"/>
              <a:t>Linux Kernel</a:t>
            </a:r>
            <a:r>
              <a:rPr lang="ja-JP" altLang="en-US" dirty="0"/>
              <a:t>の開発のために作った</a:t>
            </a:r>
            <a:endParaRPr lang="en-US" altLang="ja-JP" dirty="0"/>
          </a:p>
          <a:p>
            <a:endParaRPr kumimoji="1" lang="en-US" altLang="ja-JP" dirty="0"/>
          </a:p>
          <a:p>
            <a:r>
              <a:rPr kumimoji="1" lang="en-US" altLang="ja-JP" dirty="0"/>
              <a:t>Git</a:t>
            </a:r>
            <a:r>
              <a:rPr kumimoji="1" lang="ja-JP" altLang="en-US" dirty="0"/>
              <a:t>の良いところ</a:t>
            </a:r>
            <a:endParaRPr kumimoji="1" lang="en-US" altLang="ja-JP" dirty="0"/>
          </a:p>
          <a:p>
            <a:pPr lvl="1"/>
            <a:r>
              <a:rPr kumimoji="1" lang="ja-JP" altLang="en-US" dirty="0"/>
              <a:t>いつでもファイルを以前の状態に戻せる</a:t>
            </a:r>
            <a:endParaRPr kumimoji="1" lang="en-US" altLang="ja-JP" dirty="0"/>
          </a:p>
          <a:p>
            <a:pPr lvl="1"/>
            <a:r>
              <a:rPr lang="ja-JP" altLang="en-US" dirty="0"/>
              <a:t>オフラインで開発を進められる</a:t>
            </a:r>
            <a:endParaRPr lang="en-US" altLang="ja-JP" dirty="0"/>
          </a:p>
          <a:p>
            <a:pPr lvl="2"/>
            <a:r>
              <a:rPr lang="ja-JP" altLang="en-US" dirty="0"/>
              <a:t>みんなで使うデータベースと自分だけのデータベースを使い分けられる</a:t>
            </a:r>
            <a:endParaRPr lang="en-US" altLang="ja-JP" dirty="0"/>
          </a:p>
          <a:p>
            <a:pPr lvl="1"/>
            <a:r>
              <a:rPr lang="ja-JP" altLang="en-US" dirty="0"/>
              <a:t>多くのソフトウェアが</a:t>
            </a:r>
            <a:r>
              <a:rPr lang="en-US" altLang="ja-JP" dirty="0"/>
              <a:t>Git</a:t>
            </a:r>
            <a:r>
              <a:rPr lang="ja-JP" altLang="en-US" dirty="0"/>
              <a:t>で管理されている</a:t>
            </a:r>
            <a:endParaRPr lang="en-US" altLang="ja-JP" dirty="0"/>
          </a:p>
          <a:p>
            <a:pPr lvl="2"/>
            <a:r>
              <a:rPr lang="ja-JP" altLang="en-US" dirty="0"/>
              <a:t>つまり使い方が分かればそのソフトウェアを自分でも開発できる</a:t>
            </a:r>
            <a:endParaRPr lang="en-US" altLang="ja-JP" dirty="0"/>
          </a:p>
        </p:txBody>
      </p:sp>
      <p:sp>
        <p:nvSpPr>
          <p:cNvPr id="4" name="日付プレースホルダー 3">
            <a:extLst>
              <a:ext uri="{FF2B5EF4-FFF2-40B4-BE49-F238E27FC236}">
                <a16:creationId xmlns:a16="http://schemas.microsoft.com/office/drawing/2014/main" id="{FC98B023-00E6-4703-BEA2-5FD2E134B7C7}"/>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0863675-3929-4525-805F-96F5ED5A312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063F69A-264A-421D-8A17-48C99BEB0141}"/>
              </a:ext>
            </a:extLst>
          </p:cNvPr>
          <p:cNvSpPr>
            <a:spLocks noGrp="1"/>
          </p:cNvSpPr>
          <p:nvPr>
            <p:ph type="sldNum" sz="quarter" idx="4"/>
          </p:nvPr>
        </p:nvSpPr>
        <p:spPr/>
        <p:txBody>
          <a:bodyPr/>
          <a:lstStyle/>
          <a:p>
            <a:fld id="{BD84B515-6EF4-D642-B309-5ED90DAA2A6E}" type="slidenum">
              <a:rPr kumimoji="1" lang="ja-JP" altLang="en-US" smtClean="0"/>
              <a:t>5</a:t>
            </a:fld>
            <a:endParaRPr kumimoji="1" lang="ja-JP" altLang="en-US"/>
          </a:p>
        </p:txBody>
      </p:sp>
      <p:pic>
        <p:nvPicPr>
          <p:cNvPr id="1026" name="Picture 2" descr="https://git-scm.com/images/logos/2color-lightbg@2x.png">
            <a:extLst>
              <a:ext uri="{FF2B5EF4-FFF2-40B4-BE49-F238E27FC236}">
                <a16:creationId xmlns:a16="http://schemas.microsoft.com/office/drawing/2014/main" id="{1D65AF48-F42E-4ABC-941B-05437DD76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343" y="559514"/>
            <a:ext cx="3042230" cy="103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895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49610-6453-4B5C-BC45-6EC0E1E7927F}"/>
              </a:ext>
            </a:extLst>
          </p:cNvPr>
          <p:cNvSpPr>
            <a:spLocks noGrp="1"/>
          </p:cNvSpPr>
          <p:nvPr>
            <p:ph type="title"/>
          </p:nvPr>
        </p:nvSpPr>
        <p:spPr/>
        <p:txBody>
          <a:bodyPr/>
          <a:lstStyle/>
          <a:p>
            <a:r>
              <a:rPr kumimoji="1" lang="ja-JP" altLang="en-US" dirty="0"/>
              <a:t>アップロードの様子</a:t>
            </a:r>
          </a:p>
        </p:txBody>
      </p:sp>
      <p:sp>
        <p:nvSpPr>
          <p:cNvPr id="3" name="コンテンツ プレースホルダー 2">
            <a:extLst>
              <a:ext uri="{FF2B5EF4-FFF2-40B4-BE49-F238E27FC236}">
                <a16:creationId xmlns:a16="http://schemas.microsoft.com/office/drawing/2014/main" id="{65C626DE-77F9-4D9D-9820-80393A116E84}"/>
              </a:ext>
            </a:extLst>
          </p:cNvPr>
          <p:cNvSpPr>
            <a:spLocks noGrp="1"/>
          </p:cNvSpPr>
          <p:nvPr>
            <p:ph idx="1"/>
          </p:nvPr>
        </p:nvSpPr>
        <p:spPr/>
        <p:txBody>
          <a:bodyPr/>
          <a:lstStyle/>
          <a:p>
            <a:r>
              <a:rPr kumimoji="1" lang="en-US" altLang="ja-JP" dirty="0" err="1"/>
              <a:t>Github</a:t>
            </a:r>
            <a:r>
              <a:rPr kumimoji="1" lang="ja-JP" altLang="en-US" dirty="0"/>
              <a:t>のユーザ名とパスワードを求められるので</a:t>
            </a:r>
            <a:br>
              <a:rPr kumimoji="1" lang="en-US" altLang="ja-JP" dirty="0"/>
            </a:br>
            <a:r>
              <a:rPr kumimoji="1" lang="ja-JP" altLang="en-US" dirty="0"/>
              <a:t>入力すること</a:t>
            </a:r>
          </a:p>
        </p:txBody>
      </p:sp>
      <p:sp>
        <p:nvSpPr>
          <p:cNvPr id="4" name="日付プレースホルダー 3">
            <a:extLst>
              <a:ext uri="{FF2B5EF4-FFF2-40B4-BE49-F238E27FC236}">
                <a16:creationId xmlns:a16="http://schemas.microsoft.com/office/drawing/2014/main" id="{2B18DFE4-C0CD-4918-ABA3-5992172B4B6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58FD2149-5F1C-476E-AD62-044645E4C70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41CDBF0D-D5EB-4195-8FA5-23F135CC7090}"/>
              </a:ext>
            </a:extLst>
          </p:cNvPr>
          <p:cNvSpPr>
            <a:spLocks noGrp="1"/>
          </p:cNvSpPr>
          <p:nvPr>
            <p:ph type="sldNum" sz="quarter" idx="4"/>
          </p:nvPr>
        </p:nvSpPr>
        <p:spPr/>
        <p:txBody>
          <a:bodyPr/>
          <a:lstStyle/>
          <a:p>
            <a:fld id="{BD84B515-6EF4-D642-B309-5ED90DAA2A6E}" type="slidenum">
              <a:rPr kumimoji="1" lang="ja-JP" altLang="en-US" smtClean="0"/>
              <a:t>50</a:t>
            </a:fld>
            <a:endParaRPr kumimoji="1" lang="ja-JP" altLang="en-US"/>
          </a:p>
        </p:txBody>
      </p:sp>
      <p:pic>
        <p:nvPicPr>
          <p:cNvPr id="7" name="図 6">
            <a:extLst>
              <a:ext uri="{FF2B5EF4-FFF2-40B4-BE49-F238E27FC236}">
                <a16:creationId xmlns:a16="http://schemas.microsoft.com/office/drawing/2014/main" id="{BA65AE68-106B-4245-9B60-8E7B3391D9DD}"/>
              </a:ext>
            </a:extLst>
          </p:cNvPr>
          <p:cNvPicPr>
            <a:picLocks noChangeAspect="1"/>
          </p:cNvPicPr>
          <p:nvPr/>
        </p:nvPicPr>
        <p:blipFill>
          <a:blip r:embed="rId2"/>
          <a:stretch>
            <a:fillRect/>
          </a:stretch>
        </p:blipFill>
        <p:spPr>
          <a:xfrm>
            <a:off x="701964" y="2309506"/>
            <a:ext cx="7740072" cy="4129612"/>
          </a:xfrm>
          <a:prstGeom prst="rect">
            <a:avLst/>
          </a:prstGeom>
        </p:spPr>
      </p:pic>
    </p:spTree>
    <p:extLst>
      <p:ext uri="{BB962C8B-B14F-4D97-AF65-F5344CB8AC3E}">
        <p14:creationId xmlns:p14="http://schemas.microsoft.com/office/powerpoint/2010/main" val="4098855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D0752B-8C40-437B-B844-B0664C68D733}"/>
              </a:ext>
            </a:extLst>
          </p:cNvPr>
          <p:cNvSpPr>
            <a:spLocks noGrp="1"/>
          </p:cNvSpPr>
          <p:nvPr>
            <p:ph type="title"/>
          </p:nvPr>
        </p:nvSpPr>
        <p:spPr/>
        <p:txBody>
          <a:bodyPr/>
          <a:lstStyle/>
          <a:p>
            <a:r>
              <a:rPr kumimoji="1" lang="ja-JP" altLang="en-US" dirty="0"/>
              <a:t>プロキシの設定</a:t>
            </a:r>
          </a:p>
        </p:txBody>
      </p:sp>
      <p:sp>
        <p:nvSpPr>
          <p:cNvPr id="3" name="コンテンツ プレースホルダー 2">
            <a:extLst>
              <a:ext uri="{FF2B5EF4-FFF2-40B4-BE49-F238E27FC236}">
                <a16:creationId xmlns:a16="http://schemas.microsoft.com/office/drawing/2014/main" id="{94B1E5CB-34FA-4988-B462-E9DF88767CB0}"/>
              </a:ext>
            </a:extLst>
          </p:cNvPr>
          <p:cNvSpPr>
            <a:spLocks noGrp="1"/>
          </p:cNvSpPr>
          <p:nvPr>
            <p:ph idx="1"/>
          </p:nvPr>
        </p:nvSpPr>
        <p:spPr>
          <a:xfrm>
            <a:off x="127592" y="2049864"/>
            <a:ext cx="9016408" cy="1135463"/>
          </a:xfrm>
        </p:spPr>
        <p:txBody>
          <a:bodyPr/>
          <a:lstStyle/>
          <a:p>
            <a:r>
              <a:rPr kumimoji="1" lang="ja-JP" altLang="en-US" dirty="0"/>
              <a:t>プロキシによってアップロードが阻まれることがある</a:t>
            </a:r>
            <a:endParaRPr kumimoji="1" lang="en-US" altLang="ja-JP" dirty="0"/>
          </a:p>
          <a:p>
            <a:r>
              <a:rPr kumimoji="1" lang="ja-JP" altLang="en-US" dirty="0"/>
              <a:t>その場合は</a:t>
            </a:r>
            <a:r>
              <a:rPr kumimoji="1" lang="en-US" altLang="ja-JP" dirty="0"/>
              <a:t>config</a:t>
            </a:r>
            <a:r>
              <a:rPr kumimoji="1" lang="ja-JP" altLang="en-US" dirty="0"/>
              <a:t>を使ってプロキシの設定をする</a:t>
            </a:r>
          </a:p>
        </p:txBody>
      </p:sp>
      <p:sp>
        <p:nvSpPr>
          <p:cNvPr id="4" name="日付プレースホルダー 3">
            <a:extLst>
              <a:ext uri="{FF2B5EF4-FFF2-40B4-BE49-F238E27FC236}">
                <a16:creationId xmlns:a16="http://schemas.microsoft.com/office/drawing/2014/main" id="{D81FAB26-1F34-488C-A583-A2CFA6561CC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343CB123-C810-4A04-B847-E6F8722205CC}"/>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AF3178C1-0579-42F7-B79E-1917116F4809}"/>
              </a:ext>
            </a:extLst>
          </p:cNvPr>
          <p:cNvSpPr>
            <a:spLocks noGrp="1"/>
          </p:cNvSpPr>
          <p:nvPr>
            <p:ph type="sldNum" sz="quarter" idx="4"/>
          </p:nvPr>
        </p:nvSpPr>
        <p:spPr/>
        <p:txBody>
          <a:bodyPr/>
          <a:lstStyle/>
          <a:p>
            <a:fld id="{BD84B515-6EF4-D642-B309-5ED90DAA2A6E}" type="slidenum">
              <a:rPr kumimoji="1" lang="ja-JP" altLang="en-US" smtClean="0"/>
              <a:t>51</a:t>
            </a:fld>
            <a:endParaRPr kumimoji="1" lang="ja-JP" altLang="en-US"/>
          </a:p>
        </p:txBody>
      </p:sp>
      <p:pic>
        <p:nvPicPr>
          <p:cNvPr id="8" name="図 7">
            <a:extLst>
              <a:ext uri="{FF2B5EF4-FFF2-40B4-BE49-F238E27FC236}">
                <a16:creationId xmlns:a16="http://schemas.microsoft.com/office/drawing/2014/main" id="{551FE24D-C339-4F63-ABF7-1ECCD31543DC}"/>
              </a:ext>
            </a:extLst>
          </p:cNvPr>
          <p:cNvPicPr>
            <a:picLocks noChangeAspect="1"/>
          </p:cNvPicPr>
          <p:nvPr/>
        </p:nvPicPr>
        <p:blipFill>
          <a:blip r:embed="rId3"/>
          <a:stretch>
            <a:fillRect/>
          </a:stretch>
        </p:blipFill>
        <p:spPr>
          <a:xfrm>
            <a:off x="127592" y="4232030"/>
            <a:ext cx="8888816" cy="1426286"/>
          </a:xfrm>
          <a:prstGeom prst="rect">
            <a:avLst/>
          </a:prstGeom>
        </p:spPr>
      </p:pic>
    </p:spTree>
    <p:extLst>
      <p:ext uri="{BB962C8B-B14F-4D97-AF65-F5344CB8AC3E}">
        <p14:creationId xmlns:p14="http://schemas.microsoft.com/office/powerpoint/2010/main" val="157756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EADEC-1449-4762-AFC0-7CCECD04783E}"/>
              </a:ext>
            </a:extLst>
          </p:cNvPr>
          <p:cNvSpPr>
            <a:spLocks noGrp="1"/>
          </p:cNvSpPr>
          <p:nvPr>
            <p:ph type="title"/>
          </p:nvPr>
        </p:nvSpPr>
        <p:spPr/>
        <p:txBody>
          <a:bodyPr/>
          <a:lstStyle/>
          <a:p>
            <a:r>
              <a:rPr kumimoji="1" lang="en-US" altLang="ja-JP" dirty="0" err="1"/>
              <a:t>Github</a:t>
            </a:r>
            <a:r>
              <a:rPr kumimoji="1" lang="ja-JP" altLang="en-US" dirty="0"/>
              <a:t>にリポジトリを見に行こう！</a:t>
            </a:r>
          </a:p>
        </p:txBody>
      </p:sp>
      <p:sp>
        <p:nvSpPr>
          <p:cNvPr id="3" name="コンテンツ プレースホルダー 2">
            <a:extLst>
              <a:ext uri="{FF2B5EF4-FFF2-40B4-BE49-F238E27FC236}">
                <a16:creationId xmlns:a16="http://schemas.microsoft.com/office/drawing/2014/main" id="{62D04D3E-F2F0-4963-8BE4-400D8D0200C0}"/>
              </a:ext>
            </a:extLst>
          </p:cNvPr>
          <p:cNvSpPr>
            <a:spLocks noGrp="1"/>
          </p:cNvSpPr>
          <p:nvPr>
            <p:ph idx="1"/>
          </p:nvPr>
        </p:nvSpPr>
        <p:spPr/>
        <p:txBody>
          <a:bodyPr/>
          <a:lstStyle/>
          <a:p>
            <a:r>
              <a:rPr kumimoji="1" lang="ja-JP" altLang="en-US" dirty="0"/>
              <a:t>表示されない場合はブラウザをリロードすること</a:t>
            </a:r>
          </a:p>
        </p:txBody>
      </p:sp>
      <p:sp>
        <p:nvSpPr>
          <p:cNvPr id="4" name="日付プレースホルダー 3">
            <a:extLst>
              <a:ext uri="{FF2B5EF4-FFF2-40B4-BE49-F238E27FC236}">
                <a16:creationId xmlns:a16="http://schemas.microsoft.com/office/drawing/2014/main" id="{95A31AC8-C71F-43B2-BA24-711D592DE2D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502E2E63-6ABC-4D81-957B-E4A41787C58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EA92837-81BC-444B-A987-C598E5AAB30D}"/>
              </a:ext>
            </a:extLst>
          </p:cNvPr>
          <p:cNvSpPr>
            <a:spLocks noGrp="1"/>
          </p:cNvSpPr>
          <p:nvPr>
            <p:ph type="sldNum" sz="quarter" idx="4"/>
          </p:nvPr>
        </p:nvSpPr>
        <p:spPr/>
        <p:txBody>
          <a:bodyPr/>
          <a:lstStyle/>
          <a:p>
            <a:fld id="{BD84B515-6EF4-D642-B309-5ED90DAA2A6E}" type="slidenum">
              <a:rPr kumimoji="1" lang="ja-JP" altLang="en-US" smtClean="0"/>
              <a:t>52</a:t>
            </a:fld>
            <a:endParaRPr kumimoji="1" lang="ja-JP" altLang="en-US"/>
          </a:p>
        </p:txBody>
      </p:sp>
      <p:pic>
        <p:nvPicPr>
          <p:cNvPr id="7" name="図 6">
            <a:extLst>
              <a:ext uri="{FF2B5EF4-FFF2-40B4-BE49-F238E27FC236}">
                <a16:creationId xmlns:a16="http://schemas.microsoft.com/office/drawing/2014/main" id="{2FB601BF-F477-45F7-966E-18901935AD47}"/>
              </a:ext>
            </a:extLst>
          </p:cNvPr>
          <p:cNvPicPr>
            <a:picLocks noChangeAspect="1"/>
          </p:cNvPicPr>
          <p:nvPr/>
        </p:nvPicPr>
        <p:blipFill rotWithShape="1">
          <a:blip r:embed="rId2"/>
          <a:srcRect b="819"/>
          <a:stretch/>
        </p:blipFill>
        <p:spPr>
          <a:xfrm>
            <a:off x="457200" y="1847850"/>
            <a:ext cx="8229600" cy="4591268"/>
          </a:xfrm>
          <a:prstGeom prst="rect">
            <a:avLst/>
          </a:prstGeom>
        </p:spPr>
      </p:pic>
    </p:spTree>
    <p:extLst>
      <p:ext uri="{BB962C8B-B14F-4D97-AF65-F5344CB8AC3E}">
        <p14:creationId xmlns:p14="http://schemas.microsoft.com/office/powerpoint/2010/main" val="3057294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82BA6-8721-406E-8D15-154AD07C61C9}"/>
              </a:ext>
            </a:extLst>
          </p:cNvPr>
          <p:cNvSpPr>
            <a:spLocks noGrp="1"/>
          </p:cNvSpPr>
          <p:nvPr>
            <p:ph type="title"/>
          </p:nvPr>
        </p:nvSpPr>
        <p:spPr/>
        <p:txBody>
          <a:bodyPr/>
          <a:lstStyle/>
          <a:p>
            <a:r>
              <a:rPr kumimoji="1" lang="ja-JP" altLang="en-US" dirty="0"/>
              <a:t>すでにあるリポジトリをダウンロードする</a:t>
            </a:r>
          </a:p>
        </p:txBody>
      </p:sp>
      <p:sp>
        <p:nvSpPr>
          <p:cNvPr id="3" name="コンテンツ プレースホルダー 2">
            <a:extLst>
              <a:ext uri="{FF2B5EF4-FFF2-40B4-BE49-F238E27FC236}">
                <a16:creationId xmlns:a16="http://schemas.microsoft.com/office/drawing/2014/main" id="{5B42993B-744E-4782-9AEA-CBF7F5EB47C6}"/>
              </a:ext>
            </a:extLst>
          </p:cNvPr>
          <p:cNvSpPr>
            <a:spLocks noGrp="1"/>
          </p:cNvSpPr>
          <p:nvPr>
            <p:ph idx="1"/>
          </p:nvPr>
        </p:nvSpPr>
        <p:spPr/>
        <p:txBody>
          <a:bodyPr/>
          <a:lstStyle/>
          <a:p>
            <a:r>
              <a:rPr lang="en-US" altLang="ja-JP" dirty="0"/>
              <a:t>clone</a:t>
            </a:r>
            <a:r>
              <a:rPr lang="ja-JP" altLang="en-US" dirty="0"/>
              <a:t>：リモートリポジトリをダウンロードする</a:t>
            </a:r>
            <a:endParaRPr lang="en-US" altLang="ja-JP" dirty="0"/>
          </a:p>
          <a:p>
            <a:r>
              <a:rPr kumimoji="1" lang="ja-JP" altLang="en-US" dirty="0"/>
              <a:t>使い方</a:t>
            </a:r>
            <a:endParaRPr kumimoji="1" lang="en-US" altLang="ja-JP" dirty="0"/>
          </a:p>
          <a:p>
            <a:pPr lvl="1"/>
            <a:r>
              <a:rPr lang="en-US" altLang="ja-JP" dirty="0"/>
              <a:t>git clone &lt;</a:t>
            </a:r>
            <a:r>
              <a:rPr lang="en-US" altLang="ja-JP" dirty="0" err="1"/>
              <a:t>url</a:t>
            </a:r>
            <a:r>
              <a:rPr lang="en-US" altLang="ja-JP" dirty="0"/>
              <a:t>&gt;</a:t>
            </a:r>
          </a:p>
          <a:p>
            <a:r>
              <a:rPr kumimoji="1" lang="ja-JP" altLang="en-US" dirty="0"/>
              <a:t>練習</a:t>
            </a:r>
            <a:endParaRPr kumimoji="1" lang="en-US" altLang="ja-JP" dirty="0"/>
          </a:p>
          <a:p>
            <a:pPr lvl="1"/>
            <a:r>
              <a:rPr lang="ja-JP" altLang="en-US" dirty="0"/>
              <a:t>リポジトリを削除して，</a:t>
            </a:r>
            <a:r>
              <a:rPr lang="en-US" altLang="ja-JP" dirty="0" err="1"/>
              <a:t>Github</a:t>
            </a:r>
            <a:r>
              <a:rPr lang="ja-JP" altLang="en-US" dirty="0"/>
              <a:t>からダウンロードしてみよう</a:t>
            </a:r>
            <a:endParaRPr lang="en-US" altLang="ja-JP" dirty="0"/>
          </a:p>
        </p:txBody>
      </p:sp>
      <p:sp>
        <p:nvSpPr>
          <p:cNvPr id="4" name="日付プレースホルダー 3">
            <a:extLst>
              <a:ext uri="{FF2B5EF4-FFF2-40B4-BE49-F238E27FC236}">
                <a16:creationId xmlns:a16="http://schemas.microsoft.com/office/drawing/2014/main" id="{F02A9480-FD48-4916-B161-6760EEB82B3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C0F0E5B8-E6AC-4AEE-9852-F69363AFD98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467D3334-5CA1-4CB5-AABD-44E52E40E662}"/>
              </a:ext>
            </a:extLst>
          </p:cNvPr>
          <p:cNvSpPr>
            <a:spLocks noGrp="1"/>
          </p:cNvSpPr>
          <p:nvPr>
            <p:ph type="sldNum" sz="quarter" idx="4"/>
          </p:nvPr>
        </p:nvSpPr>
        <p:spPr/>
        <p:txBody>
          <a:bodyPr/>
          <a:lstStyle/>
          <a:p>
            <a:fld id="{BD84B515-6EF4-D642-B309-5ED90DAA2A6E}" type="slidenum">
              <a:rPr kumimoji="1" lang="ja-JP" altLang="en-US" smtClean="0"/>
              <a:t>53</a:t>
            </a:fld>
            <a:endParaRPr kumimoji="1" lang="ja-JP" altLang="en-US"/>
          </a:p>
        </p:txBody>
      </p:sp>
      <p:pic>
        <p:nvPicPr>
          <p:cNvPr id="7" name="図 6">
            <a:extLst>
              <a:ext uri="{FF2B5EF4-FFF2-40B4-BE49-F238E27FC236}">
                <a16:creationId xmlns:a16="http://schemas.microsoft.com/office/drawing/2014/main" id="{48B1E590-C04C-4A1B-A41F-DE25DA49FBFA}"/>
              </a:ext>
            </a:extLst>
          </p:cNvPr>
          <p:cNvPicPr>
            <a:picLocks noChangeAspect="1"/>
          </p:cNvPicPr>
          <p:nvPr/>
        </p:nvPicPr>
        <p:blipFill>
          <a:blip r:embed="rId2"/>
          <a:stretch>
            <a:fillRect/>
          </a:stretch>
        </p:blipFill>
        <p:spPr>
          <a:xfrm>
            <a:off x="1533236" y="3733800"/>
            <a:ext cx="6077528" cy="2743200"/>
          </a:xfrm>
          <a:prstGeom prst="rect">
            <a:avLst/>
          </a:prstGeom>
        </p:spPr>
      </p:pic>
    </p:spTree>
    <p:extLst>
      <p:ext uri="{BB962C8B-B14F-4D97-AF65-F5344CB8AC3E}">
        <p14:creationId xmlns:p14="http://schemas.microsoft.com/office/powerpoint/2010/main" val="1477548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2864B-692E-4E85-9737-7ECD84356ECD}"/>
              </a:ext>
            </a:extLst>
          </p:cNvPr>
          <p:cNvSpPr>
            <a:spLocks noGrp="1"/>
          </p:cNvSpPr>
          <p:nvPr>
            <p:ph type="title"/>
          </p:nvPr>
        </p:nvSpPr>
        <p:spPr/>
        <p:txBody>
          <a:bodyPr/>
          <a:lstStyle/>
          <a:p>
            <a:r>
              <a:rPr kumimoji="1" lang="ja-JP" altLang="en-US" dirty="0"/>
              <a:t>ローカルの変更をリモートに反映する</a:t>
            </a:r>
            <a:r>
              <a:rPr kumimoji="1"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DD8C6F71-717B-4F3C-ADFE-87B71A023507}"/>
              </a:ext>
            </a:extLst>
          </p:cNvPr>
          <p:cNvSpPr>
            <a:spLocks noGrp="1"/>
          </p:cNvSpPr>
          <p:nvPr>
            <p:ph idx="1"/>
          </p:nvPr>
        </p:nvSpPr>
        <p:spPr>
          <a:xfrm>
            <a:off x="127592" y="1318018"/>
            <a:ext cx="8910083" cy="5158982"/>
          </a:xfrm>
        </p:spPr>
        <p:txBody>
          <a:bodyPr/>
          <a:lstStyle/>
          <a:p>
            <a:r>
              <a:rPr kumimoji="1" lang="en-US" altLang="ja-JP" dirty="0"/>
              <a:t>push</a:t>
            </a:r>
            <a:r>
              <a:rPr kumimoji="1" lang="ja-JP" altLang="en-US" dirty="0"/>
              <a:t>：リポジトリをリモートにアップロードする</a:t>
            </a:r>
            <a:endParaRPr kumimoji="1" lang="en-US" altLang="ja-JP" dirty="0"/>
          </a:p>
          <a:p>
            <a:r>
              <a:rPr lang="ja-JP" altLang="en-US" dirty="0"/>
              <a:t>使い方</a:t>
            </a:r>
            <a:endParaRPr lang="en-US" altLang="ja-JP" dirty="0"/>
          </a:p>
          <a:p>
            <a:pPr lvl="1"/>
            <a:r>
              <a:rPr kumimoji="1" lang="en-US" altLang="ja-JP" dirty="0"/>
              <a:t>git push</a:t>
            </a:r>
            <a:endParaRPr lang="en-US" altLang="ja-JP" dirty="0"/>
          </a:p>
          <a:p>
            <a:r>
              <a:rPr lang="ja-JP" altLang="en-US" dirty="0"/>
              <a:t>練習</a:t>
            </a:r>
            <a:endParaRPr lang="en-US" altLang="ja-JP" dirty="0"/>
          </a:p>
          <a:p>
            <a:pPr lvl="1"/>
            <a:r>
              <a:rPr kumimoji="1" lang="en-US" altLang="ja-JP" dirty="0"/>
              <a:t>hello.(</a:t>
            </a:r>
            <a:r>
              <a:rPr kumimoji="1" lang="en-US" altLang="ja-JP" dirty="0" err="1"/>
              <a:t>h|c</a:t>
            </a:r>
            <a:r>
              <a:rPr kumimoji="1" lang="en-US" altLang="ja-JP" dirty="0"/>
              <a:t>)</a:t>
            </a:r>
            <a:r>
              <a:rPr kumimoji="1" lang="ja-JP" altLang="en-US" dirty="0"/>
              <a:t>に</a:t>
            </a:r>
            <a:r>
              <a:rPr kumimoji="1" lang="en-US" altLang="ja-JP" dirty="0" err="1"/>
              <a:t>printKonnichiwa</a:t>
            </a:r>
            <a:r>
              <a:rPr kumimoji="1" lang="en-US" altLang="ja-JP" dirty="0"/>
              <a:t>()</a:t>
            </a:r>
            <a:r>
              <a:rPr kumimoji="1" lang="ja-JP" altLang="en-US" dirty="0"/>
              <a:t>を追加して</a:t>
            </a:r>
            <a:r>
              <a:rPr kumimoji="1" lang="en-US" altLang="ja-JP" dirty="0"/>
              <a:t>commit</a:t>
            </a:r>
            <a:r>
              <a:rPr kumimoji="1" lang="ja-JP" altLang="en-US" dirty="0"/>
              <a:t>する</a:t>
            </a:r>
            <a:endParaRPr lang="en-US" altLang="ja-JP" dirty="0"/>
          </a:p>
          <a:p>
            <a:pPr lvl="1"/>
            <a:r>
              <a:rPr kumimoji="1" lang="ja-JP" altLang="en-US" dirty="0"/>
              <a:t>新しい</a:t>
            </a:r>
            <a:r>
              <a:rPr kumimoji="1" lang="en-US" altLang="ja-JP" dirty="0"/>
              <a:t>commit</a:t>
            </a:r>
            <a:r>
              <a:rPr kumimoji="1" lang="ja-JP" altLang="en-US" dirty="0"/>
              <a:t>をリモートにアップロードする</a:t>
            </a:r>
            <a:endParaRPr kumimoji="1" lang="en-US" altLang="ja-JP" dirty="0"/>
          </a:p>
        </p:txBody>
      </p:sp>
      <p:sp>
        <p:nvSpPr>
          <p:cNvPr id="4" name="日付プレースホルダー 3">
            <a:extLst>
              <a:ext uri="{FF2B5EF4-FFF2-40B4-BE49-F238E27FC236}">
                <a16:creationId xmlns:a16="http://schemas.microsoft.com/office/drawing/2014/main" id="{1155B2A3-AEFE-4CAD-BA71-E90F8BB0936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CF57C2E-F267-4702-97EE-041CAF1471B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DE3BCE-F43F-42C1-BCF6-CE221BA5B5B1}"/>
              </a:ext>
            </a:extLst>
          </p:cNvPr>
          <p:cNvSpPr>
            <a:spLocks noGrp="1"/>
          </p:cNvSpPr>
          <p:nvPr>
            <p:ph type="sldNum" sz="quarter" idx="4"/>
          </p:nvPr>
        </p:nvSpPr>
        <p:spPr/>
        <p:txBody>
          <a:bodyPr/>
          <a:lstStyle/>
          <a:p>
            <a:fld id="{BD84B515-6EF4-D642-B309-5ED90DAA2A6E}" type="slidenum">
              <a:rPr kumimoji="1" lang="ja-JP" altLang="en-US" smtClean="0"/>
              <a:t>54</a:t>
            </a:fld>
            <a:endParaRPr kumimoji="1" lang="ja-JP" altLang="en-US"/>
          </a:p>
        </p:txBody>
      </p:sp>
    </p:spTree>
    <p:extLst>
      <p:ext uri="{BB962C8B-B14F-4D97-AF65-F5344CB8AC3E}">
        <p14:creationId xmlns:p14="http://schemas.microsoft.com/office/powerpoint/2010/main" val="2356277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EA834-8276-4F88-BB95-81C719E3B257}"/>
              </a:ext>
            </a:extLst>
          </p:cNvPr>
          <p:cNvSpPr>
            <a:spLocks noGrp="1"/>
          </p:cNvSpPr>
          <p:nvPr>
            <p:ph type="title"/>
          </p:nvPr>
        </p:nvSpPr>
        <p:spPr/>
        <p:txBody>
          <a:bodyPr/>
          <a:lstStyle/>
          <a:p>
            <a:r>
              <a:rPr lang="ja-JP" altLang="en-US" dirty="0"/>
              <a:t>ローカルの変更をリモートに反映する</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62C08F5B-D1AD-4735-8902-5673A2DF897B}"/>
              </a:ext>
            </a:extLst>
          </p:cNvPr>
          <p:cNvSpPr>
            <a:spLocks noGrp="1"/>
          </p:cNvSpPr>
          <p:nvPr>
            <p:ph idx="1"/>
          </p:nvPr>
        </p:nvSpPr>
        <p:spPr>
          <a:xfrm>
            <a:off x="4572000" y="1318018"/>
            <a:ext cx="4465675" cy="5158982"/>
          </a:xfrm>
        </p:spPr>
        <p:txBody>
          <a:bodyPr/>
          <a:lstStyle/>
          <a:p>
            <a:r>
              <a:rPr kumimoji="1" lang="en-US" altLang="ja-JP" dirty="0"/>
              <a:t>add &amp; commit</a:t>
            </a:r>
            <a:r>
              <a:rPr kumimoji="1" lang="ja-JP" altLang="en-US" dirty="0"/>
              <a:t>して</a:t>
            </a:r>
            <a:br>
              <a:rPr kumimoji="1" lang="en-US" altLang="ja-JP" dirty="0"/>
            </a:br>
            <a:r>
              <a:rPr kumimoji="1" lang="ja-JP" altLang="en-US" dirty="0"/>
              <a:t>コミットを追加</a:t>
            </a:r>
            <a:endParaRPr kumimoji="1" lang="en-US" altLang="ja-JP" dirty="0"/>
          </a:p>
          <a:p>
            <a:r>
              <a:rPr lang="en-US" altLang="ja-JP" dirty="0"/>
              <a:t>push</a:t>
            </a:r>
            <a:r>
              <a:rPr lang="ja-JP" altLang="en-US" dirty="0"/>
              <a:t>でコミットを</a:t>
            </a:r>
            <a:br>
              <a:rPr lang="en-US" altLang="ja-JP" dirty="0"/>
            </a:br>
            <a:r>
              <a:rPr lang="ja-JP" altLang="en-US" dirty="0"/>
              <a:t>アップロード</a:t>
            </a:r>
            <a:endParaRPr lang="en-US" altLang="ja-JP" dirty="0"/>
          </a:p>
          <a:p>
            <a:endParaRPr kumimoji="1" lang="en-US" altLang="ja-JP" dirty="0"/>
          </a:p>
          <a:p>
            <a:r>
              <a:rPr kumimoji="1" lang="ja-JP" altLang="en-US" dirty="0"/>
              <a:t>コミット数が増えている</a:t>
            </a:r>
          </a:p>
        </p:txBody>
      </p:sp>
      <p:sp>
        <p:nvSpPr>
          <p:cNvPr id="4" name="日付プレースホルダー 3">
            <a:extLst>
              <a:ext uri="{FF2B5EF4-FFF2-40B4-BE49-F238E27FC236}">
                <a16:creationId xmlns:a16="http://schemas.microsoft.com/office/drawing/2014/main" id="{08826682-21EC-4F18-809C-563092ACEB0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663DC4B-8988-4D0F-AE2C-8BF7BF020280}"/>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AAF0D19-0ED3-42FA-BB6B-CA0976DD4237}"/>
              </a:ext>
            </a:extLst>
          </p:cNvPr>
          <p:cNvSpPr>
            <a:spLocks noGrp="1"/>
          </p:cNvSpPr>
          <p:nvPr>
            <p:ph type="sldNum" sz="quarter" idx="4"/>
          </p:nvPr>
        </p:nvSpPr>
        <p:spPr/>
        <p:txBody>
          <a:bodyPr/>
          <a:lstStyle/>
          <a:p>
            <a:fld id="{BD84B515-6EF4-D642-B309-5ED90DAA2A6E}" type="slidenum">
              <a:rPr kumimoji="1" lang="ja-JP" altLang="en-US" smtClean="0"/>
              <a:t>55</a:t>
            </a:fld>
            <a:endParaRPr kumimoji="1" lang="ja-JP" altLang="en-US"/>
          </a:p>
        </p:txBody>
      </p:sp>
      <p:pic>
        <p:nvPicPr>
          <p:cNvPr id="7" name="図 6">
            <a:extLst>
              <a:ext uri="{FF2B5EF4-FFF2-40B4-BE49-F238E27FC236}">
                <a16:creationId xmlns:a16="http://schemas.microsoft.com/office/drawing/2014/main" id="{20CACB59-C1B5-450D-837B-FC3CF861B168}"/>
              </a:ext>
            </a:extLst>
          </p:cNvPr>
          <p:cNvPicPr>
            <a:picLocks noChangeAspect="1"/>
          </p:cNvPicPr>
          <p:nvPr/>
        </p:nvPicPr>
        <p:blipFill>
          <a:blip r:embed="rId2"/>
          <a:stretch>
            <a:fillRect/>
          </a:stretch>
        </p:blipFill>
        <p:spPr>
          <a:xfrm>
            <a:off x="588750" y="1318019"/>
            <a:ext cx="3632928" cy="2365098"/>
          </a:xfrm>
          <a:prstGeom prst="rect">
            <a:avLst/>
          </a:prstGeom>
        </p:spPr>
      </p:pic>
      <p:pic>
        <p:nvPicPr>
          <p:cNvPr id="8" name="図 7">
            <a:extLst>
              <a:ext uri="{FF2B5EF4-FFF2-40B4-BE49-F238E27FC236}">
                <a16:creationId xmlns:a16="http://schemas.microsoft.com/office/drawing/2014/main" id="{C0BC1F3F-C3E0-484C-84A2-4756FDF5B36A}"/>
              </a:ext>
            </a:extLst>
          </p:cNvPr>
          <p:cNvPicPr>
            <a:picLocks noChangeAspect="1"/>
          </p:cNvPicPr>
          <p:nvPr/>
        </p:nvPicPr>
        <p:blipFill rotWithShape="1">
          <a:blip r:embed="rId3"/>
          <a:srcRect l="9137" r="10893"/>
          <a:stretch/>
        </p:blipFill>
        <p:spPr>
          <a:xfrm>
            <a:off x="345505" y="3683116"/>
            <a:ext cx="4119418" cy="2897557"/>
          </a:xfrm>
          <a:prstGeom prst="rect">
            <a:avLst/>
          </a:prstGeom>
        </p:spPr>
      </p:pic>
    </p:spTree>
    <p:extLst>
      <p:ext uri="{BB962C8B-B14F-4D97-AF65-F5344CB8AC3E}">
        <p14:creationId xmlns:p14="http://schemas.microsoft.com/office/powerpoint/2010/main" val="2555302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2864B-692E-4E85-9737-7ECD84356ECD}"/>
              </a:ext>
            </a:extLst>
          </p:cNvPr>
          <p:cNvSpPr>
            <a:spLocks noGrp="1"/>
          </p:cNvSpPr>
          <p:nvPr>
            <p:ph type="title"/>
          </p:nvPr>
        </p:nvSpPr>
        <p:spPr/>
        <p:txBody>
          <a:bodyPr/>
          <a:lstStyle/>
          <a:p>
            <a:r>
              <a:rPr kumimoji="1" lang="ja-JP" altLang="en-US" dirty="0"/>
              <a:t>リモートの変更をローカルに反映する</a:t>
            </a:r>
            <a:r>
              <a:rPr kumimoji="1" lang="en-US" altLang="ja-JP" dirty="0"/>
              <a:t>(1/3)</a:t>
            </a:r>
            <a:endParaRPr kumimoji="1" lang="ja-JP" altLang="en-US" dirty="0"/>
          </a:p>
        </p:txBody>
      </p:sp>
      <p:sp>
        <p:nvSpPr>
          <p:cNvPr id="3" name="コンテンツ プレースホルダー 2">
            <a:extLst>
              <a:ext uri="{FF2B5EF4-FFF2-40B4-BE49-F238E27FC236}">
                <a16:creationId xmlns:a16="http://schemas.microsoft.com/office/drawing/2014/main" id="{DD8C6F71-717B-4F3C-ADFE-87B71A023507}"/>
              </a:ext>
            </a:extLst>
          </p:cNvPr>
          <p:cNvSpPr>
            <a:spLocks noGrp="1"/>
          </p:cNvSpPr>
          <p:nvPr>
            <p:ph idx="1"/>
          </p:nvPr>
        </p:nvSpPr>
        <p:spPr>
          <a:xfrm>
            <a:off x="127592" y="1318018"/>
            <a:ext cx="8910083" cy="2840193"/>
          </a:xfrm>
        </p:spPr>
        <p:txBody>
          <a:bodyPr/>
          <a:lstStyle/>
          <a:p>
            <a:r>
              <a:rPr kumimoji="1" lang="en-US" altLang="ja-JP" dirty="0"/>
              <a:t>pull</a:t>
            </a:r>
            <a:r>
              <a:rPr kumimoji="1" lang="ja-JP" altLang="en-US" dirty="0"/>
              <a:t>：ローカルリポジトリをリモートのものに更新</a:t>
            </a:r>
            <a:endParaRPr kumimoji="1" lang="en-US" altLang="ja-JP" dirty="0"/>
          </a:p>
          <a:p>
            <a:r>
              <a:rPr lang="ja-JP" altLang="en-US" dirty="0"/>
              <a:t>使い方</a:t>
            </a:r>
            <a:endParaRPr lang="en-US" altLang="ja-JP" dirty="0"/>
          </a:p>
          <a:p>
            <a:pPr lvl="1"/>
            <a:r>
              <a:rPr kumimoji="1" lang="en-US" altLang="ja-JP" dirty="0"/>
              <a:t>git pull</a:t>
            </a:r>
            <a:endParaRPr lang="en-US" altLang="ja-JP" dirty="0"/>
          </a:p>
          <a:p>
            <a:r>
              <a:rPr lang="ja-JP" altLang="en-US" dirty="0"/>
              <a:t>練習の準備</a:t>
            </a:r>
            <a:endParaRPr lang="en-US" altLang="ja-JP" dirty="0"/>
          </a:p>
          <a:p>
            <a:pPr lvl="1"/>
            <a:r>
              <a:rPr lang="ja-JP" altLang="en-US" dirty="0"/>
              <a:t>更新用リポジトリを準備する</a:t>
            </a:r>
            <a:endParaRPr lang="en-US" altLang="ja-JP" dirty="0"/>
          </a:p>
          <a:p>
            <a:pPr lvl="2"/>
            <a:r>
              <a:rPr lang="ja-JP" altLang="en-US" dirty="0"/>
              <a:t>複数人での開発を模擬</a:t>
            </a:r>
            <a:endParaRPr lang="en-US" altLang="ja-JP" dirty="0"/>
          </a:p>
        </p:txBody>
      </p:sp>
      <p:sp>
        <p:nvSpPr>
          <p:cNvPr id="4" name="日付プレースホルダー 3">
            <a:extLst>
              <a:ext uri="{FF2B5EF4-FFF2-40B4-BE49-F238E27FC236}">
                <a16:creationId xmlns:a16="http://schemas.microsoft.com/office/drawing/2014/main" id="{1155B2A3-AEFE-4CAD-BA71-E90F8BB0936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CF57C2E-F267-4702-97EE-041CAF1471B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DE3BCE-F43F-42C1-BCF6-CE221BA5B5B1}"/>
              </a:ext>
            </a:extLst>
          </p:cNvPr>
          <p:cNvSpPr>
            <a:spLocks noGrp="1"/>
          </p:cNvSpPr>
          <p:nvPr>
            <p:ph type="sldNum" sz="quarter" idx="4"/>
          </p:nvPr>
        </p:nvSpPr>
        <p:spPr/>
        <p:txBody>
          <a:bodyPr/>
          <a:lstStyle/>
          <a:p>
            <a:fld id="{BD84B515-6EF4-D642-B309-5ED90DAA2A6E}" type="slidenum">
              <a:rPr kumimoji="1" lang="ja-JP" altLang="en-US" smtClean="0"/>
              <a:t>56</a:t>
            </a:fld>
            <a:endParaRPr kumimoji="1" lang="ja-JP" altLang="en-US"/>
          </a:p>
        </p:txBody>
      </p:sp>
      <p:grpSp>
        <p:nvGrpSpPr>
          <p:cNvPr id="35" name="グループ化 34">
            <a:extLst>
              <a:ext uri="{FF2B5EF4-FFF2-40B4-BE49-F238E27FC236}">
                <a16:creationId xmlns:a16="http://schemas.microsoft.com/office/drawing/2014/main" id="{032660F1-C16D-4CE1-8543-F388F3ED5DBA}"/>
              </a:ext>
            </a:extLst>
          </p:cNvPr>
          <p:cNvGrpSpPr/>
          <p:nvPr/>
        </p:nvGrpSpPr>
        <p:grpSpPr>
          <a:xfrm>
            <a:off x="1282958" y="4127695"/>
            <a:ext cx="6549478" cy="2486985"/>
            <a:chOff x="1282958" y="3990015"/>
            <a:chExt cx="6549478" cy="2486985"/>
          </a:xfrm>
        </p:grpSpPr>
        <p:grpSp>
          <p:nvGrpSpPr>
            <p:cNvPr id="20" name="グループ化 19">
              <a:extLst>
                <a:ext uri="{FF2B5EF4-FFF2-40B4-BE49-F238E27FC236}">
                  <a16:creationId xmlns:a16="http://schemas.microsoft.com/office/drawing/2014/main" id="{C794F16A-A39B-40ED-A9EA-AC4D49833FB3}"/>
                </a:ext>
              </a:extLst>
            </p:cNvPr>
            <p:cNvGrpSpPr/>
            <p:nvPr/>
          </p:nvGrpSpPr>
          <p:grpSpPr>
            <a:xfrm>
              <a:off x="5510004" y="3990015"/>
              <a:ext cx="2322432" cy="2486985"/>
              <a:chOff x="5510004" y="3690078"/>
              <a:chExt cx="2322432" cy="2486985"/>
            </a:xfrm>
          </p:grpSpPr>
          <p:grpSp>
            <p:nvGrpSpPr>
              <p:cNvPr id="15" name="グループ化 14">
                <a:extLst>
                  <a:ext uri="{FF2B5EF4-FFF2-40B4-BE49-F238E27FC236}">
                    <a16:creationId xmlns:a16="http://schemas.microsoft.com/office/drawing/2014/main" id="{948F9BAE-38B3-48D3-B6FA-A0E97F09FF87}"/>
                  </a:ext>
                </a:extLst>
              </p:cNvPr>
              <p:cNvGrpSpPr/>
              <p:nvPr/>
            </p:nvGrpSpPr>
            <p:grpSpPr>
              <a:xfrm>
                <a:off x="5798384" y="4731570"/>
                <a:ext cx="1745673" cy="877455"/>
                <a:chOff x="2493818" y="5467927"/>
                <a:chExt cx="1745673" cy="877455"/>
              </a:xfrm>
            </p:grpSpPr>
            <p:sp>
              <p:nvSpPr>
                <p:cNvPr id="16" name="フローチャート: 磁気ディスク 15">
                  <a:extLst>
                    <a:ext uri="{FF2B5EF4-FFF2-40B4-BE49-F238E27FC236}">
                      <a16:creationId xmlns:a16="http://schemas.microsoft.com/office/drawing/2014/main" id="{C5CE2B43-D715-40BE-9F58-79DA82916A8F}"/>
                    </a:ext>
                  </a:extLst>
                </p:cNvPr>
                <p:cNvSpPr/>
                <p:nvPr/>
              </p:nvSpPr>
              <p:spPr>
                <a:xfrm>
                  <a:off x="2493818" y="5467927"/>
                  <a:ext cx="1745673" cy="877455"/>
                </a:xfrm>
                <a:prstGeom prst="flowChartMagneticDisk">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03A7FEA-6676-43E9-8F03-83EDD29C3EA3}"/>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a:t>
                  </a:r>
                  <a:endParaRPr kumimoji="1" lang="ja-JP" altLang="en-US" b="1" dirty="0">
                    <a:solidFill>
                      <a:schemeClr val="bg1"/>
                    </a:solidFill>
                  </a:endParaRPr>
                </a:p>
              </p:txBody>
            </p:sp>
          </p:grpSp>
          <p:sp>
            <p:nvSpPr>
              <p:cNvPr id="19" name="正方形/長方形 18">
                <a:extLst>
                  <a:ext uri="{FF2B5EF4-FFF2-40B4-BE49-F238E27FC236}">
                    <a16:creationId xmlns:a16="http://schemas.microsoft.com/office/drawing/2014/main" id="{4ED7B890-BB1D-4441-A5A3-9658FBE92C61}"/>
                  </a:ext>
                </a:extLst>
              </p:cNvPr>
              <p:cNvSpPr/>
              <p:nvPr/>
            </p:nvSpPr>
            <p:spPr>
              <a:xfrm>
                <a:off x="5510004" y="3897509"/>
                <a:ext cx="2322432" cy="2279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0AB36F5-A9E4-40F4-AD3F-D63C5FED8A0C}"/>
                  </a:ext>
                </a:extLst>
              </p:cNvPr>
              <p:cNvSpPr txBox="1"/>
              <p:nvPr/>
            </p:nvSpPr>
            <p:spPr>
              <a:xfrm>
                <a:off x="6098566" y="3690078"/>
                <a:ext cx="1145308" cy="461666"/>
              </a:xfrm>
              <a:prstGeom prst="rect">
                <a:avLst/>
              </a:prstGeom>
              <a:solidFill>
                <a:schemeClr val="bg1"/>
              </a:solidFill>
            </p:spPr>
            <p:txBody>
              <a:bodyPr wrap="square" rtlCol="0">
                <a:spAutoFit/>
              </a:bodyPr>
              <a:lstStyle/>
              <a:p>
                <a:pPr algn="ctr"/>
                <a:r>
                  <a:rPr kumimoji="1" lang="en-US" altLang="ja-JP" sz="2400" dirty="0" err="1"/>
                  <a:t>Github</a:t>
                </a:r>
                <a:endParaRPr kumimoji="1" lang="ja-JP" altLang="en-US" sz="2400" dirty="0"/>
              </a:p>
            </p:txBody>
          </p:sp>
        </p:grpSp>
        <p:grpSp>
          <p:nvGrpSpPr>
            <p:cNvPr id="27" name="グループ化 26">
              <a:extLst>
                <a:ext uri="{FF2B5EF4-FFF2-40B4-BE49-F238E27FC236}">
                  <a16:creationId xmlns:a16="http://schemas.microsoft.com/office/drawing/2014/main" id="{19342653-C0D1-43AB-9C87-98432D5CD682}"/>
                </a:ext>
              </a:extLst>
            </p:cNvPr>
            <p:cNvGrpSpPr/>
            <p:nvPr/>
          </p:nvGrpSpPr>
          <p:grpSpPr>
            <a:xfrm>
              <a:off x="1282958" y="3990015"/>
              <a:ext cx="2322432" cy="2486985"/>
              <a:chOff x="1663700" y="3990015"/>
              <a:chExt cx="2322432" cy="2486985"/>
            </a:xfrm>
          </p:grpSpPr>
          <p:grpSp>
            <p:nvGrpSpPr>
              <p:cNvPr id="11" name="グループ化 10">
                <a:extLst>
                  <a:ext uri="{FF2B5EF4-FFF2-40B4-BE49-F238E27FC236}">
                    <a16:creationId xmlns:a16="http://schemas.microsoft.com/office/drawing/2014/main" id="{A193C264-01C6-41CE-98D7-DBDEDD91DC93}"/>
                  </a:ext>
                </a:extLst>
              </p:cNvPr>
              <p:cNvGrpSpPr/>
              <p:nvPr/>
            </p:nvGrpSpPr>
            <p:grpSpPr>
              <a:xfrm>
                <a:off x="1952080" y="4493733"/>
                <a:ext cx="1745673" cy="877455"/>
                <a:chOff x="2493818" y="5467927"/>
                <a:chExt cx="1745673" cy="877455"/>
              </a:xfrm>
            </p:grpSpPr>
            <p:sp>
              <p:nvSpPr>
                <p:cNvPr id="8" name="フローチャート: 磁気ディスク 7">
                  <a:extLst>
                    <a:ext uri="{FF2B5EF4-FFF2-40B4-BE49-F238E27FC236}">
                      <a16:creationId xmlns:a16="http://schemas.microsoft.com/office/drawing/2014/main" id="{85176B6E-0B53-447D-8A73-121F71A194C2}"/>
                    </a:ext>
                  </a:extLst>
                </p:cNvPr>
                <p:cNvSpPr/>
                <p:nvPr/>
              </p:nvSpPr>
              <p:spPr>
                <a:xfrm>
                  <a:off x="2493818" y="5467927"/>
                  <a:ext cx="1745673" cy="8774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527F163-D5B2-420A-84E8-5AD360D2FFCC}"/>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hello-pub</a:t>
                  </a:r>
                  <a:endParaRPr kumimoji="1" lang="ja-JP" altLang="en-US" b="1" dirty="0">
                    <a:solidFill>
                      <a:schemeClr val="bg1"/>
                    </a:solidFill>
                  </a:endParaRPr>
                </a:p>
              </p:txBody>
            </p:sp>
          </p:grpSp>
          <p:grpSp>
            <p:nvGrpSpPr>
              <p:cNvPr id="12" name="グループ化 11">
                <a:extLst>
                  <a:ext uri="{FF2B5EF4-FFF2-40B4-BE49-F238E27FC236}">
                    <a16:creationId xmlns:a16="http://schemas.microsoft.com/office/drawing/2014/main" id="{1C9741E1-4D78-416E-815A-39772F47F7C3}"/>
                  </a:ext>
                </a:extLst>
              </p:cNvPr>
              <p:cNvGrpSpPr/>
              <p:nvPr/>
            </p:nvGrpSpPr>
            <p:grpSpPr>
              <a:xfrm>
                <a:off x="1952080" y="5459762"/>
                <a:ext cx="1745673" cy="877455"/>
                <a:chOff x="2493818" y="5467927"/>
                <a:chExt cx="1745673" cy="877455"/>
              </a:xfrm>
            </p:grpSpPr>
            <p:sp>
              <p:nvSpPr>
                <p:cNvPr id="13" name="フローチャート: 磁気ディスク 12">
                  <a:extLst>
                    <a:ext uri="{FF2B5EF4-FFF2-40B4-BE49-F238E27FC236}">
                      <a16:creationId xmlns:a16="http://schemas.microsoft.com/office/drawing/2014/main" id="{AAB39380-3CE0-4B34-9120-B22D49A39793}"/>
                    </a:ext>
                  </a:extLst>
                </p:cNvPr>
                <p:cNvSpPr/>
                <p:nvPr/>
              </p:nvSpPr>
              <p:spPr>
                <a:xfrm>
                  <a:off x="2493818" y="5467927"/>
                  <a:ext cx="1745673" cy="8774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53CD00C8-7896-4E1A-8C6B-CB317FABF4B1}"/>
                    </a:ext>
                  </a:extLst>
                </p:cNvPr>
                <p:cNvSpPr txBox="1"/>
                <p:nvPr/>
              </p:nvSpPr>
              <p:spPr>
                <a:xfrm>
                  <a:off x="2586180" y="5857193"/>
                  <a:ext cx="1560948" cy="369332"/>
                </a:xfrm>
                <a:prstGeom prst="rect">
                  <a:avLst/>
                </a:prstGeom>
                <a:noFill/>
              </p:spPr>
              <p:txBody>
                <a:bodyPr wrap="square" rtlCol="0">
                  <a:spAutoFit/>
                </a:bodyPr>
                <a:lstStyle/>
                <a:p>
                  <a:pPr algn="ctr"/>
                  <a:r>
                    <a:rPr kumimoji="1" lang="en-US" altLang="ja-JP" b="1" dirty="0">
                      <a:solidFill>
                        <a:schemeClr val="bg1"/>
                      </a:solidFill>
                    </a:rPr>
                    <a:t>hello-sub</a:t>
                  </a:r>
                  <a:endParaRPr kumimoji="1" lang="ja-JP" altLang="en-US" b="1" dirty="0">
                    <a:solidFill>
                      <a:schemeClr val="bg1"/>
                    </a:solidFill>
                  </a:endParaRPr>
                </a:p>
              </p:txBody>
            </p:sp>
          </p:grpSp>
          <p:sp>
            <p:nvSpPr>
              <p:cNvPr id="23" name="正方形/長方形 22">
                <a:extLst>
                  <a:ext uri="{FF2B5EF4-FFF2-40B4-BE49-F238E27FC236}">
                    <a16:creationId xmlns:a16="http://schemas.microsoft.com/office/drawing/2014/main" id="{80CFC572-A179-42CB-A874-F1831310F64D}"/>
                  </a:ext>
                </a:extLst>
              </p:cNvPr>
              <p:cNvSpPr/>
              <p:nvPr/>
            </p:nvSpPr>
            <p:spPr>
              <a:xfrm>
                <a:off x="1663700" y="4197446"/>
                <a:ext cx="2322432" cy="2279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D9896A3-2CD5-42C3-AC91-1AED0DF5B689}"/>
                  </a:ext>
                </a:extLst>
              </p:cNvPr>
              <p:cNvSpPr txBox="1"/>
              <p:nvPr/>
            </p:nvSpPr>
            <p:spPr>
              <a:xfrm>
                <a:off x="2252262" y="3990015"/>
                <a:ext cx="1145308" cy="461666"/>
              </a:xfrm>
              <a:prstGeom prst="rect">
                <a:avLst/>
              </a:prstGeom>
              <a:solidFill>
                <a:schemeClr val="bg1"/>
              </a:solidFill>
            </p:spPr>
            <p:txBody>
              <a:bodyPr wrap="square" rtlCol="0">
                <a:spAutoFit/>
              </a:bodyPr>
              <a:lstStyle/>
              <a:p>
                <a:pPr algn="ctr"/>
                <a:r>
                  <a:rPr kumimoji="1" lang="en-US" altLang="ja-JP" sz="2400" dirty="0"/>
                  <a:t>Local</a:t>
                </a:r>
                <a:endParaRPr kumimoji="1" lang="ja-JP" altLang="en-US" sz="2400" dirty="0"/>
              </a:p>
            </p:txBody>
          </p:sp>
        </p:grpSp>
        <p:cxnSp>
          <p:nvCxnSpPr>
            <p:cNvPr id="29" name="直線矢印コネクタ 28">
              <a:extLst>
                <a:ext uri="{FF2B5EF4-FFF2-40B4-BE49-F238E27FC236}">
                  <a16:creationId xmlns:a16="http://schemas.microsoft.com/office/drawing/2014/main" id="{20EA26FA-C0A0-4862-BF15-DF79BB4490DC}"/>
                </a:ext>
              </a:extLst>
            </p:cNvPr>
            <p:cNvCxnSpPr>
              <a:stCxn id="8" idx="4"/>
              <a:endCxn id="16" idx="2"/>
            </p:cNvCxnSpPr>
            <p:nvPr/>
          </p:nvCxnSpPr>
          <p:spPr>
            <a:xfrm>
              <a:off x="3317011" y="4932461"/>
              <a:ext cx="2481373" cy="537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194141B6-AA54-4283-9E94-4014602E7A2E}"/>
                </a:ext>
              </a:extLst>
            </p:cNvPr>
            <p:cNvCxnSpPr>
              <a:cxnSpLocks/>
              <a:stCxn id="16" idx="2"/>
              <a:endCxn id="13" idx="4"/>
            </p:cNvCxnSpPr>
            <p:nvPr/>
          </p:nvCxnSpPr>
          <p:spPr>
            <a:xfrm flipH="1">
              <a:off x="3317011" y="5470235"/>
              <a:ext cx="2481373" cy="4282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BE2F980-2E79-405F-883A-B18409A80C2D}"/>
                </a:ext>
              </a:extLst>
            </p:cNvPr>
            <p:cNvSpPr txBox="1"/>
            <p:nvPr/>
          </p:nvSpPr>
          <p:spPr>
            <a:xfrm rot="773671">
              <a:off x="3657329" y="4798559"/>
              <a:ext cx="1923730" cy="369332"/>
            </a:xfrm>
            <a:prstGeom prst="rect">
              <a:avLst/>
            </a:prstGeom>
            <a:noFill/>
          </p:spPr>
          <p:txBody>
            <a:bodyPr wrap="square" rtlCol="0">
              <a:spAutoFit/>
            </a:bodyPr>
            <a:lstStyle/>
            <a:p>
              <a:pPr algn="ctr"/>
              <a:r>
                <a:rPr kumimoji="1" lang="en-US" altLang="ja-JP" dirty="0"/>
                <a:t>git push</a:t>
              </a:r>
              <a:endParaRPr kumimoji="1" lang="ja-JP" altLang="en-US" dirty="0"/>
            </a:p>
          </p:txBody>
        </p:sp>
        <p:sp>
          <p:nvSpPr>
            <p:cNvPr id="34" name="テキスト ボックス 33">
              <a:extLst>
                <a:ext uri="{FF2B5EF4-FFF2-40B4-BE49-F238E27FC236}">
                  <a16:creationId xmlns:a16="http://schemas.microsoft.com/office/drawing/2014/main" id="{4CB57691-04F4-411A-BCA6-41FC5271B750}"/>
                </a:ext>
              </a:extLst>
            </p:cNvPr>
            <p:cNvSpPr txBox="1"/>
            <p:nvPr/>
          </p:nvSpPr>
          <p:spPr>
            <a:xfrm rot="20999734">
              <a:off x="3599822" y="5713824"/>
              <a:ext cx="1923730" cy="369332"/>
            </a:xfrm>
            <a:prstGeom prst="rect">
              <a:avLst/>
            </a:prstGeom>
            <a:noFill/>
          </p:spPr>
          <p:txBody>
            <a:bodyPr wrap="square" rtlCol="0">
              <a:spAutoFit/>
            </a:bodyPr>
            <a:lstStyle/>
            <a:p>
              <a:pPr algn="ctr"/>
              <a:r>
                <a:rPr kumimoji="1" lang="en-US" altLang="ja-JP" dirty="0"/>
                <a:t>git pull</a:t>
              </a:r>
              <a:endParaRPr kumimoji="1" lang="ja-JP" altLang="en-US" dirty="0"/>
            </a:p>
          </p:txBody>
        </p:sp>
      </p:grpSp>
    </p:spTree>
    <p:extLst>
      <p:ext uri="{BB962C8B-B14F-4D97-AF65-F5344CB8AC3E}">
        <p14:creationId xmlns:p14="http://schemas.microsoft.com/office/powerpoint/2010/main" val="766573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220020-AE11-481B-9A34-31BF2B5FE7B4}"/>
              </a:ext>
            </a:extLst>
          </p:cNvPr>
          <p:cNvSpPr>
            <a:spLocks noGrp="1"/>
          </p:cNvSpPr>
          <p:nvPr>
            <p:ph type="title"/>
          </p:nvPr>
        </p:nvSpPr>
        <p:spPr/>
        <p:txBody>
          <a:bodyPr/>
          <a:lstStyle/>
          <a:p>
            <a:r>
              <a:rPr lang="ja-JP" altLang="en-US" dirty="0"/>
              <a:t>リモートの変更をローカルに反映する</a:t>
            </a:r>
            <a:r>
              <a:rPr lang="en-US" altLang="ja-JP" dirty="0"/>
              <a:t>(2/3)</a:t>
            </a:r>
            <a:endParaRPr kumimoji="1" lang="ja-JP" altLang="en-US" dirty="0"/>
          </a:p>
        </p:txBody>
      </p:sp>
      <p:sp>
        <p:nvSpPr>
          <p:cNvPr id="3" name="コンテンツ プレースホルダー 2">
            <a:extLst>
              <a:ext uri="{FF2B5EF4-FFF2-40B4-BE49-F238E27FC236}">
                <a16:creationId xmlns:a16="http://schemas.microsoft.com/office/drawing/2014/main" id="{6E197BE6-9C75-4D10-A8A1-F18F90D916DE}"/>
              </a:ext>
            </a:extLst>
          </p:cNvPr>
          <p:cNvSpPr>
            <a:spLocks noGrp="1"/>
          </p:cNvSpPr>
          <p:nvPr>
            <p:ph idx="1"/>
          </p:nvPr>
        </p:nvSpPr>
        <p:spPr>
          <a:xfrm>
            <a:off x="127592" y="1318018"/>
            <a:ext cx="8910083" cy="5158982"/>
          </a:xfrm>
        </p:spPr>
        <p:txBody>
          <a:bodyPr/>
          <a:lstStyle/>
          <a:p>
            <a:r>
              <a:rPr kumimoji="1" lang="en-US" altLang="ja-JP" dirty="0"/>
              <a:t>hello-pub, hello-sub</a:t>
            </a:r>
            <a:r>
              <a:rPr kumimoji="1" lang="ja-JP" altLang="en-US" dirty="0"/>
              <a:t>を作る</a:t>
            </a:r>
            <a:endParaRPr kumimoji="1" lang="en-US" altLang="ja-JP" dirty="0"/>
          </a:p>
          <a:p>
            <a:pPr lvl="1"/>
            <a:r>
              <a:rPr lang="ja-JP" altLang="en-US" dirty="0"/>
              <a:t>中身は</a:t>
            </a:r>
            <a:r>
              <a:rPr lang="en-US" altLang="ja-JP" dirty="0"/>
              <a:t>hello</a:t>
            </a:r>
            <a:endParaRPr kumimoji="1" lang="ja-JP" altLang="en-US" dirty="0"/>
          </a:p>
        </p:txBody>
      </p:sp>
      <p:sp>
        <p:nvSpPr>
          <p:cNvPr id="4" name="日付プレースホルダー 3">
            <a:extLst>
              <a:ext uri="{FF2B5EF4-FFF2-40B4-BE49-F238E27FC236}">
                <a16:creationId xmlns:a16="http://schemas.microsoft.com/office/drawing/2014/main" id="{D3DF89FC-1F55-4712-B7C1-4F1EFB891335}"/>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7F003DBA-6A5B-4410-8DB8-DCE1AA282D5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611A615B-5B3A-4C9B-B7E1-7CA22F23A85F}"/>
              </a:ext>
            </a:extLst>
          </p:cNvPr>
          <p:cNvSpPr>
            <a:spLocks noGrp="1"/>
          </p:cNvSpPr>
          <p:nvPr>
            <p:ph type="sldNum" sz="quarter" idx="4"/>
          </p:nvPr>
        </p:nvSpPr>
        <p:spPr/>
        <p:txBody>
          <a:bodyPr/>
          <a:lstStyle/>
          <a:p>
            <a:fld id="{BD84B515-6EF4-D642-B309-5ED90DAA2A6E}" type="slidenum">
              <a:rPr kumimoji="1" lang="ja-JP" altLang="en-US" smtClean="0"/>
              <a:t>57</a:t>
            </a:fld>
            <a:endParaRPr kumimoji="1" lang="ja-JP" altLang="en-US"/>
          </a:p>
        </p:txBody>
      </p:sp>
      <p:pic>
        <p:nvPicPr>
          <p:cNvPr id="7" name="図 6">
            <a:extLst>
              <a:ext uri="{FF2B5EF4-FFF2-40B4-BE49-F238E27FC236}">
                <a16:creationId xmlns:a16="http://schemas.microsoft.com/office/drawing/2014/main" id="{E6F5BED1-5B3A-4C3C-9604-9A3CD37C863F}"/>
              </a:ext>
            </a:extLst>
          </p:cNvPr>
          <p:cNvPicPr>
            <a:picLocks noChangeAspect="1"/>
          </p:cNvPicPr>
          <p:nvPr/>
        </p:nvPicPr>
        <p:blipFill>
          <a:blip r:embed="rId2"/>
          <a:stretch>
            <a:fillRect/>
          </a:stretch>
        </p:blipFill>
        <p:spPr>
          <a:xfrm>
            <a:off x="507999" y="2325115"/>
            <a:ext cx="8128002" cy="4239770"/>
          </a:xfrm>
          <a:prstGeom prst="rect">
            <a:avLst/>
          </a:prstGeom>
        </p:spPr>
      </p:pic>
    </p:spTree>
    <p:extLst>
      <p:ext uri="{BB962C8B-B14F-4D97-AF65-F5344CB8AC3E}">
        <p14:creationId xmlns:p14="http://schemas.microsoft.com/office/powerpoint/2010/main" val="3823770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1E3A8C-0145-4CAF-B183-139741E5CB77}"/>
              </a:ext>
            </a:extLst>
          </p:cNvPr>
          <p:cNvSpPr>
            <a:spLocks noGrp="1"/>
          </p:cNvSpPr>
          <p:nvPr>
            <p:ph type="title"/>
          </p:nvPr>
        </p:nvSpPr>
        <p:spPr/>
        <p:txBody>
          <a:bodyPr/>
          <a:lstStyle/>
          <a:p>
            <a:r>
              <a:rPr lang="ja-JP" altLang="en-US" dirty="0"/>
              <a:t>リモートの変更をローカルに反映する</a:t>
            </a:r>
            <a:r>
              <a:rPr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132129DF-C265-4DB8-814C-5A087D22A3DB}"/>
              </a:ext>
            </a:extLst>
          </p:cNvPr>
          <p:cNvSpPr>
            <a:spLocks noGrp="1"/>
          </p:cNvSpPr>
          <p:nvPr>
            <p:ph idx="1"/>
          </p:nvPr>
        </p:nvSpPr>
        <p:spPr/>
        <p:txBody>
          <a:bodyPr/>
          <a:lstStyle/>
          <a:p>
            <a:r>
              <a:rPr lang="ja-JP" altLang="en-US" dirty="0"/>
              <a:t>練習</a:t>
            </a:r>
            <a:endParaRPr lang="en-US" altLang="ja-JP" dirty="0"/>
          </a:p>
          <a:p>
            <a:pPr lvl="1"/>
            <a:r>
              <a:rPr lang="en-US" altLang="ja-JP" dirty="0"/>
              <a:t>hello-pub</a:t>
            </a:r>
            <a:r>
              <a:rPr lang="ja-JP" altLang="en-US" dirty="0"/>
              <a:t>で</a:t>
            </a:r>
            <a:r>
              <a:rPr lang="en-US" altLang="ja-JP" dirty="0"/>
              <a:t>hello.(</a:t>
            </a:r>
            <a:r>
              <a:rPr lang="en-US" altLang="ja-JP" dirty="0" err="1"/>
              <a:t>h|c</a:t>
            </a:r>
            <a:r>
              <a:rPr lang="en-US" altLang="ja-JP" dirty="0"/>
              <a:t>)</a:t>
            </a:r>
            <a:r>
              <a:rPr lang="ja-JP" altLang="en-US" dirty="0"/>
              <a:t>に</a:t>
            </a:r>
            <a:r>
              <a:rPr lang="en-US" altLang="ja-JP" dirty="0" err="1"/>
              <a:t>printNeHao</a:t>
            </a:r>
            <a:r>
              <a:rPr lang="en-US" altLang="ja-JP" dirty="0"/>
              <a:t>()</a:t>
            </a:r>
            <a:r>
              <a:rPr lang="ja-JP" altLang="en-US" dirty="0"/>
              <a:t>を追加し</a:t>
            </a:r>
            <a:r>
              <a:rPr lang="en-US" altLang="ja-JP" dirty="0"/>
              <a:t>commit</a:t>
            </a:r>
            <a:r>
              <a:rPr lang="ja-JP" altLang="en-US" dirty="0"/>
              <a:t>する</a:t>
            </a:r>
            <a:endParaRPr lang="en-US" altLang="ja-JP" dirty="0"/>
          </a:p>
          <a:p>
            <a:pPr lvl="1"/>
            <a:r>
              <a:rPr lang="ja-JP" altLang="en-US" dirty="0"/>
              <a:t>新しいコミットを</a:t>
            </a:r>
            <a:r>
              <a:rPr lang="en-US" altLang="ja-JP" dirty="0"/>
              <a:t>push</a:t>
            </a:r>
            <a:r>
              <a:rPr lang="ja-JP" altLang="en-US" dirty="0"/>
              <a:t>する</a:t>
            </a:r>
            <a:endParaRPr lang="en-US" altLang="ja-JP" dirty="0"/>
          </a:p>
          <a:p>
            <a:pPr lvl="1"/>
            <a:r>
              <a:rPr kumimoji="1" lang="en-US" altLang="ja-JP" dirty="0"/>
              <a:t>hello-sub</a:t>
            </a:r>
            <a:r>
              <a:rPr kumimoji="1" lang="ja-JP" altLang="en-US" dirty="0"/>
              <a:t>で</a:t>
            </a:r>
            <a:r>
              <a:rPr kumimoji="1" lang="en-US" altLang="ja-JP" dirty="0"/>
              <a:t>pull</a:t>
            </a:r>
            <a:r>
              <a:rPr kumimoji="1" lang="ja-JP" altLang="en-US" dirty="0"/>
              <a:t>する</a:t>
            </a:r>
          </a:p>
        </p:txBody>
      </p:sp>
      <p:sp>
        <p:nvSpPr>
          <p:cNvPr id="4" name="日付プレースホルダー 3">
            <a:extLst>
              <a:ext uri="{FF2B5EF4-FFF2-40B4-BE49-F238E27FC236}">
                <a16:creationId xmlns:a16="http://schemas.microsoft.com/office/drawing/2014/main" id="{4D14CF6E-3199-400A-8131-4EE25E2DE58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03FD385-F9F2-401F-BB7F-7C797D6FB72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606BE7DE-995D-4595-ADD8-FF51D9F7478F}"/>
              </a:ext>
            </a:extLst>
          </p:cNvPr>
          <p:cNvSpPr>
            <a:spLocks noGrp="1"/>
          </p:cNvSpPr>
          <p:nvPr>
            <p:ph type="sldNum" sz="quarter" idx="4"/>
          </p:nvPr>
        </p:nvSpPr>
        <p:spPr/>
        <p:txBody>
          <a:bodyPr/>
          <a:lstStyle/>
          <a:p>
            <a:fld id="{BD84B515-6EF4-D642-B309-5ED90DAA2A6E}" type="slidenum">
              <a:rPr kumimoji="1" lang="ja-JP" altLang="en-US" smtClean="0"/>
              <a:t>58</a:t>
            </a:fld>
            <a:endParaRPr kumimoji="1" lang="ja-JP" altLang="en-US"/>
          </a:p>
        </p:txBody>
      </p:sp>
      <p:pic>
        <p:nvPicPr>
          <p:cNvPr id="7" name="図 6">
            <a:extLst>
              <a:ext uri="{FF2B5EF4-FFF2-40B4-BE49-F238E27FC236}">
                <a16:creationId xmlns:a16="http://schemas.microsoft.com/office/drawing/2014/main" id="{A31A0BCF-5795-4E91-A1DA-5C2CCA5B0257}"/>
              </a:ext>
            </a:extLst>
          </p:cNvPr>
          <p:cNvPicPr>
            <a:picLocks noChangeAspect="1"/>
          </p:cNvPicPr>
          <p:nvPr/>
        </p:nvPicPr>
        <p:blipFill rotWithShape="1">
          <a:blip r:embed="rId2"/>
          <a:srcRect b="48823"/>
          <a:stretch/>
        </p:blipFill>
        <p:spPr>
          <a:xfrm>
            <a:off x="11219" y="3567558"/>
            <a:ext cx="4445378" cy="2796296"/>
          </a:xfrm>
          <a:prstGeom prst="rect">
            <a:avLst/>
          </a:prstGeom>
        </p:spPr>
      </p:pic>
      <p:pic>
        <p:nvPicPr>
          <p:cNvPr id="8" name="図 7">
            <a:extLst>
              <a:ext uri="{FF2B5EF4-FFF2-40B4-BE49-F238E27FC236}">
                <a16:creationId xmlns:a16="http://schemas.microsoft.com/office/drawing/2014/main" id="{AE499FC3-2733-478C-B025-A64AC7BB043B}"/>
              </a:ext>
            </a:extLst>
          </p:cNvPr>
          <p:cNvPicPr>
            <a:picLocks noChangeAspect="1"/>
          </p:cNvPicPr>
          <p:nvPr/>
        </p:nvPicPr>
        <p:blipFill rotWithShape="1">
          <a:blip r:embed="rId2"/>
          <a:srcRect t="51177"/>
          <a:stretch/>
        </p:blipFill>
        <p:spPr>
          <a:xfrm>
            <a:off x="4474240" y="3567558"/>
            <a:ext cx="4659712" cy="2796296"/>
          </a:xfrm>
          <a:prstGeom prst="rect">
            <a:avLst/>
          </a:prstGeom>
        </p:spPr>
      </p:pic>
    </p:spTree>
    <p:extLst>
      <p:ext uri="{BB962C8B-B14F-4D97-AF65-F5344CB8AC3E}">
        <p14:creationId xmlns:p14="http://schemas.microsoft.com/office/powerpoint/2010/main" val="2449287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6EDF2-559B-41AE-A346-F8A38CC437AA}"/>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C4D6D66A-B3DE-4342-981F-F66D4EB8305D}"/>
              </a:ext>
            </a:extLst>
          </p:cNvPr>
          <p:cNvSpPr>
            <a:spLocks noGrp="1"/>
          </p:cNvSpPr>
          <p:nvPr>
            <p:ph idx="1"/>
          </p:nvPr>
        </p:nvSpPr>
        <p:spPr/>
        <p:txBody>
          <a:bodyPr>
            <a:normAutofit/>
          </a:bodyPr>
          <a:lstStyle/>
          <a:p>
            <a:r>
              <a:rPr lang="en-US" altLang="ja-JP" sz="2400" dirty="0" err="1"/>
              <a:t>Github</a:t>
            </a:r>
            <a:r>
              <a:rPr lang="ja-JP" altLang="en-US" sz="2400" dirty="0"/>
              <a:t>にリモートリポジトリを作った</a:t>
            </a:r>
            <a:endParaRPr lang="en-US" altLang="ja-JP" sz="2400" dirty="0"/>
          </a:p>
          <a:p>
            <a:r>
              <a:rPr lang="ja-JP" altLang="en-US" sz="2400" dirty="0"/>
              <a:t>リモートリポジトリを</a:t>
            </a:r>
            <a:r>
              <a:rPr lang="en-US" altLang="ja-JP" sz="2400" dirty="0" err="1"/>
              <a:t>Github</a:t>
            </a:r>
            <a:r>
              <a:rPr lang="ja-JP" altLang="en-US" sz="2400" dirty="0"/>
              <a:t>にアップロードした</a:t>
            </a:r>
            <a:endParaRPr lang="en-US" altLang="ja-JP" sz="2400" dirty="0"/>
          </a:p>
          <a:p>
            <a:pPr lvl="1"/>
            <a:r>
              <a:rPr lang="en-US" altLang="ja-JP" sz="2000" dirty="0"/>
              <a:t>remote</a:t>
            </a:r>
            <a:r>
              <a:rPr lang="ja-JP" altLang="en-US" sz="2000" dirty="0"/>
              <a:t>：リモートリポジトリの設定</a:t>
            </a:r>
            <a:endParaRPr lang="en-US" altLang="ja-JP" sz="2000" dirty="0"/>
          </a:p>
          <a:p>
            <a:r>
              <a:rPr lang="ja-JP" altLang="en-US" sz="2400" dirty="0"/>
              <a:t>リモートリポジトリをダウンロードした</a:t>
            </a:r>
            <a:endParaRPr lang="en-US" altLang="ja-JP" sz="2400" dirty="0"/>
          </a:p>
          <a:p>
            <a:pPr lvl="1"/>
            <a:r>
              <a:rPr lang="en-US" altLang="ja-JP" sz="2000" dirty="0"/>
              <a:t>clone</a:t>
            </a:r>
            <a:r>
              <a:rPr lang="ja-JP" altLang="en-US" sz="2000" dirty="0"/>
              <a:t>：リモートリポジトリをクローンする</a:t>
            </a:r>
            <a:endParaRPr lang="en-US" altLang="ja-JP" sz="2000" dirty="0"/>
          </a:p>
          <a:p>
            <a:r>
              <a:rPr lang="ja-JP" altLang="en-US" sz="2400" dirty="0"/>
              <a:t>リモートリポジトリとローカルリポジトリの同期をした</a:t>
            </a:r>
            <a:endParaRPr lang="en-US" altLang="ja-JP" sz="2400" dirty="0"/>
          </a:p>
          <a:p>
            <a:pPr lvl="1"/>
            <a:r>
              <a:rPr lang="en-US" altLang="ja-JP" sz="2000" dirty="0"/>
              <a:t>push</a:t>
            </a:r>
            <a:r>
              <a:rPr lang="ja-JP" altLang="en-US" sz="2000" dirty="0"/>
              <a:t>：リモートにリポジトリをアップロード</a:t>
            </a:r>
            <a:endParaRPr lang="en-US" altLang="ja-JP" sz="2000" dirty="0"/>
          </a:p>
          <a:p>
            <a:pPr lvl="1"/>
            <a:r>
              <a:rPr lang="en-US" altLang="ja-JP" sz="2000" dirty="0"/>
              <a:t>pull</a:t>
            </a:r>
            <a:r>
              <a:rPr lang="ja-JP" altLang="en-US" sz="2000" dirty="0"/>
              <a:t>：ローカルにリモートの変更を反映</a:t>
            </a:r>
            <a:endParaRPr lang="en-US" altLang="ja-JP" sz="2000" dirty="0"/>
          </a:p>
        </p:txBody>
      </p:sp>
      <p:sp>
        <p:nvSpPr>
          <p:cNvPr id="4" name="日付プレースホルダー 3">
            <a:extLst>
              <a:ext uri="{FF2B5EF4-FFF2-40B4-BE49-F238E27FC236}">
                <a16:creationId xmlns:a16="http://schemas.microsoft.com/office/drawing/2014/main" id="{620DE0A1-568E-43EC-997F-AAE02813466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9F51678-E5B2-4764-B69E-14DA65B5811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6BED7E1-AD92-4A81-B7C8-7499FA0E7C27}"/>
              </a:ext>
            </a:extLst>
          </p:cNvPr>
          <p:cNvSpPr>
            <a:spLocks noGrp="1"/>
          </p:cNvSpPr>
          <p:nvPr>
            <p:ph type="sldNum" sz="quarter" idx="4"/>
          </p:nvPr>
        </p:nvSpPr>
        <p:spPr/>
        <p:txBody>
          <a:bodyPr/>
          <a:lstStyle/>
          <a:p>
            <a:fld id="{BD84B515-6EF4-D642-B309-5ED90DAA2A6E}" type="slidenum">
              <a:rPr kumimoji="1" lang="ja-JP" altLang="en-US" smtClean="0"/>
              <a:t>59</a:t>
            </a:fld>
            <a:endParaRPr kumimoji="1" lang="ja-JP" altLang="en-US"/>
          </a:p>
        </p:txBody>
      </p:sp>
    </p:spTree>
    <p:extLst>
      <p:ext uri="{BB962C8B-B14F-4D97-AF65-F5344CB8AC3E}">
        <p14:creationId xmlns:p14="http://schemas.microsoft.com/office/powerpoint/2010/main" val="407825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FD5D7-FA9C-44D7-BAED-FE3D5FFE76A1}"/>
              </a:ext>
            </a:extLst>
          </p:cNvPr>
          <p:cNvSpPr>
            <a:spLocks noGrp="1"/>
          </p:cNvSpPr>
          <p:nvPr>
            <p:ph type="title"/>
          </p:nvPr>
        </p:nvSpPr>
        <p:spPr/>
        <p:txBody>
          <a:bodyPr/>
          <a:lstStyle/>
          <a:p>
            <a:r>
              <a:rPr kumimoji="1" lang="en-US" altLang="ja-JP" dirty="0"/>
              <a:t>Git</a:t>
            </a:r>
            <a:r>
              <a:rPr kumimoji="1" lang="ja-JP" altLang="en-US" dirty="0"/>
              <a:t>と</a:t>
            </a:r>
            <a:r>
              <a:rPr kumimoji="1" lang="en-US" altLang="ja-JP" dirty="0"/>
              <a:t>GitHub</a:t>
            </a:r>
            <a:endParaRPr kumimoji="1" lang="ja-JP" altLang="en-US" dirty="0"/>
          </a:p>
        </p:txBody>
      </p:sp>
      <p:sp>
        <p:nvSpPr>
          <p:cNvPr id="3" name="コンテンツ プレースホルダー 2">
            <a:extLst>
              <a:ext uri="{FF2B5EF4-FFF2-40B4-BE49-F238E27FC236}">
                <a16:creationId xmlns:a16="http://schemas.microsoft.com/office/drawing/2014/main" id="{A4EC2B24-BB03-48F1-BAFD-C13EF1B400BE}"/>
              </a:ext>
            </a:extLst>
          </p:cNvPr>
          <p:cNvSpPr>
            <a:spLocks noGrp="1"/>
          </p:cNvSpPr>
          <p:nvPr>
            <p:ph idx="1"/>
          </p:nvPr>
        </p:nvSpPr>
        <p:spPr>
          <a:xfrm>
            <a:off x="127592" y="1318018"/>
            <a:ext cx="8910083" cy="658130"/>
          </a:xfrm>
        </p:spPr>
        <p:txBody>
          <a:bodyPr/>
          <a:lstStyle/>
          <a:p>
            <a:r>
              <a:rPr kumimoji="1" lang="en-US" altLang="ja-JP" dirty="0"/>
              <a:t>Git</a:t>
            </a:r>
            <a:r>
              <a:rPr kumimoji="1" lang="ja-JP" altLang="en-US" dirty="0"/>
              <a:t>：バージョン管理ツール</a:t>
            </a:r>
            <a:endParaRPr kumimoji="1" lang="en-US" altLang="ja-JP" dirty="0"/>
          </a:p>
        </p:txBody>
      </p:sp>
      <p:sp>
        <p:nvSpPr>
          <p:cNvPr id="4" name="日付プレースホルダー 3">
            <a:extLst>
              <a:ext uri="{FF2B5EF4-FFF2-40B4-BE49-F238E27FC236}">
                <a16:creationId xmlns:a16="http://schemas.microsoft.com/office/drawing/2014/main" id="{A185A8E7-785D-4294-B37F-D82BB8E6817D}"/>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A0FB8FE-A498-46FE-A521-B83AE68672C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7397299-8F8F-4C66-853E-29C9FF8CDF8F}"/>
              </a:ext>
            </a:extLst>
          </p:cNvPr>
          <p:cNvSpPr>
            <a:spLocks noGrp="1"/>
          </p:cNvSpPr>
          <p:nvPr>
            <p:ph type="sldNum" sz="quarter" idx="4"/>
          </p:nvPr>
        </p:nvSpPr>
        <p:spPr/>
        <p:txBody>
          <a:bodyPr/>
          <a:lstStyle/>
          <a:p>
            <a:fld id="{BD84B515-6EF4-D642-B309-5ED90DAA2A6E}" type="slidenum">
              <a:rPr kumimoji="1" lang="ja-JP" altLang="en-US" smtClean="0"/>
              <a:t>6</a:t>
            </a:fld>
            <a:endParaRPr kumimoji="1" lang="ja-JP" altLang="en-US"/>
          </a:p>
        </p:txBody>
      </p:sp>
      <p:pic>
        <p:nvPicPr>
          <p:cNvPr id="7" name="図 6">
            <a:extLst>
              <a:ext uri="{FF2B5EF4-FFF2-40B4-BE49-F238E27FC236}">
                <a16:creationId xmlns:a16="http://schemas.microsoft.com/office/drawing/2014/main" id="{D0018D82-BA48-499E-9573-894088F7F556}"/>
              </a:ext>
            </a:extLst>
          </p:cNvPr>
          <p:cNvPicPr>
            <a:picLocks noChangeAspect="1"/>
          </p:cNvPicPr>
          <p:nvPr/>
        </p:nvPicPr>
        <p:blipFill rotWithShape="1">
          <a:blip r:embed="rId2"/>
          <a:srcRect r="61419"/>
          <a:stretch/>
        </p:blipFill>
        <p:spPr>
          <a:xfrm>
            <a:off x="3006974" y="1919176"/>
            <a:ext cx="3151316" cy="669718"/>
          </a:xfrm>
          <a:prstGeom prst="rect">
            <a:avLst/>
          </a:prstGeom>
        </p:spPr>
      </p:pic>
      <p:sp>
        <p:nvSpPr>
          <p:cNvPr id="8" name="コンテンツ プレースホルダー 2">
            <a:extLst>
              <a:ext uri="{FF2B5EF4-FFF2-40B4-BE49-F238E27FC236}">
                <a16:creationId xmlns:a16="http://schemas.microsoft.com/office/drawing/2014/main" id="{C844466F-27B6-4C84-A21A-1763E0F34F92}"/>
              </a:ext>
            </a:extLst>
          </p:cNvPr>
          <p:cNvSpPr txBox="1">
            <a:spLocks/>
          </p:cNvSpPr>
          <p:nvPr/>
        </p:nvSpPr>
        <p:spPr>
          <a:xfrm>
            <a:off x="127592" y="2706715"/>
            <a:ext cx="8910083" cy="1920703"/>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en-US" altLang="ja-JP" dirty="0"/>
              <a:t>GitHub</a:t>
            </a:r>
            <a:r>
              <a:rPr lang="ja-JP" altLang="en-US" dirty="0"/>
              <a:t>：開発プラットフォーム</a:t>
            </a:r>
            <a:endParaRPr lang="en-US" altLang="ja-JP" dirty="0"/>
          </a:p>
          <a:p>
            <a:pPr lvl="1"/>
            <a:r>
              <a:rPr lang="en-US" altLang="ja-JP" dirty="0"/>
              <a:t>Git</a:t>
            </a:r>
            <a:r>
              <a:rPr lang="ja-JP" altLang="en-US" dirty="0"/>
              <a:t>リポジトリ（要はデータベース）をインターネット上で</a:t>
            </a:r>
            <a:br>
              <a:rPr lang="en-US" altLang="ja-JP" dirty="0"/>
            </a:br>
            <a:r>
              <a:rPr lang="ja-JP" altLang="en-US" dirty="0"/>
              <a:t>公開するサービス</a:t>
            </a:r>
            <a:endParaRPr lang="en-US" altLang="ja-JP" dirty="0"/>
          </a:p>
          <a:p>
            <a:pPr lvl="1"/>
            <a:r>
              <a:rPr lang="en-US" altLang="ja-JP" dirty="0"/>
              <a:t>Issue</a:t>
            </a:r>
            <a:r>
              <a:rPr lang="ja-JP" altLang="en-US" dirty="0"/>
              <a:t>管理，</a:t>
            </a:r>
            <a:r>
              <a:rPr lang="en-US" altLang="ja-JP" dirty="0"/>
              <a:t>Pull Request</a:t>
            </a:r>
            <a:r>
              <a:rPr lang="ja-JP" altLang="en-US" dirty="0"/>
              <a:t>，</a:t>
            </a:r>
            <a:r>
              <a:rPr lang="en-US" altLang="ja-JP" dirty="0"/>
              <a:t>wiki</a:t>
            </a:r>
            <a:r>
              <a:rPr lang="ja-JP" altLang="en-US" dirty="0"/>
              <a:t>等の機能も持つ</a:t>
            </a:r>
            <a:endParaRPr lang="en-US" altLang="ja-JP" dirty="0"/>
          </a:p>
        </p:txBody>
      </p:sp>
      <p:pic>
        <p:nvPicPr>
          <p:cNvPr id="9" name="図 8">
            <a:extLst>
              <a:ext uri="{FF2B5EF4-FFF2-40B4-BE49-F238E27FC236}">
                <a16:creationId xmlns:a16="http://schemas.microsoft.com/office/drawing/2014/main" id="{3FA651B6-B614-4406-A2EA-4C138C5ED36C}"/>
              </a:ext>
            </a:extLst>
          </p:cNvPr>
          <p:cNvPicPr>
            <a:picLocks noChangeAspect="1"/>
          </p:cNvPicPr>
          <p:nvPr/>
        </p:nvPicPr>
        <p:blipFill rotWithShape="1">
          <a:blip r:embed="rId3"/>
          <a:srcRect b="29181"/>
          <a:stretch/>
        </p:blipFill>
        <p:spPr>
          <a:xfrm>
            <a:off x="1868640" y="4458849"/>
            <a:ext cx="5427986" cy="2162266"/>
          </a:xfrm>
          <a:prstGeom prst="rect">
            <a:avLst/>
          </a:prstGeom>
        </p:spPr>
      </p:pic>
    </p:spTree>
    <p:extLst>
      <p:ext uri="{BB962C8B-B14F-4D97-AF65-F5344CB8AC3E}">
        <p14:creationId xmlns:p14="http://schemas.microsoft.com/office/powerpoint/2010/main" val="139583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t>ブランチを使おう</a:t>
            </a:r>
            <a:endParaRPr lang="en-US" altLang="ja-JP" dirty="0"/>
          </a:p>
          <a:p>
            <a:pPr>
              <a:spcAft>
                <a:spcPts val="1200"/>
              </a:spcAft>
            </a:pPr>
            <a:r>
              <a:rPr lang="ja-JP" altLang="en-US" dirty="0">
                <a:solidFill>
                  <a:schemeClr val="bg2"/>
                </a:solidFill>
              </a:rPr>
              <a:t>おまけ）</a:t>
            </a:r>
            <a:r>
              <a:rPr lang="en-US" altLang="ja-JP" dirty="0">
                <a:solidFill>
                  <a:schemeClr val="bg2"/>
                </a:solidFill>
              </a:rPr>
              <a:t>Visual Studio Code</a:t>
            </a:r>
            <a:r>
              <a:rPr lang="ja-JP" altLang="en-US" dirty="0">
                <a:solidFill>
                  <a:schemeClr val="bg2"/>
                </a:solidFill>
              </a:rPr>
              <a:t>で</a:t>
            </a:r>
            <a:r>
              <a:rPr lang="en-US" altLang="ja-JP" dirty="0">
                <a:solidFill>
                  <a:schemeClr val="bg2"/>
                </a:solidFill>
              </a:rPr>
              <a:t>Git</a:t>
            </a:r>
            <a:r>
              <a:rPr lang="ja-JP" altLang="en-US" dirty="0">
                <a:solidFill>
                  <a:schemeClr val="bg2"/>
                </a:solidFill>
              </a:rPr>
              <a:t>しよう</a:t>
            </a:r>
            <a:endParaRPr lang="en-US" altLang="ja-JP" dirty="0">
              <a:solidFill>
                <a:schemeClr val="bg2"/>
              </a:solidFill>
            </a:endParaRPr>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60</a:t>
            </a:fld>
            <a:endParaRPr kumimoji="1" lang="ja-JP" altLang="en-US"/>
          </a:p>
        </p:txBody>
      </p:sp>
    </p:spTree>
    <p:extLst>
      <p:ext uri="{BB962C8B-B14F-4D97-AF65-F5344CB8AC3E}">
        <p14:creationId xmlns:p14="http://schemas.microsoft.com/office/powerpoint/2010/main" val="3279801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143B7-A287-433B-82DC-A2297C0D7383}"/>
              </a:ext>
            </a:extLst>
          </p:cNvPr>
          <p:cNvSpPr>
            <a:spLocks noGrp="1"/>
          </p:cNvSpPr>
          <p:nvPr>
            <p:ph type="title"/>
          </p:nvPr>
        </p:nvSpPr>
        <p:spPr/>
        <p:txBody>
          <a:bodyPr/>
          <a:lstStyle/>
          <a:p>
            <a:r>
              <a:rPr kumimoji="1" lang="en-US" altLang="ja-JP" dirty="0"/>
              <a:t>branch</a:t>
            </a:r>
            <a:r>
              <a:rPr lang="ja-JP" altLang="en-US" dirty="0"/>
              <a:t>を使って開発を分担する</a:t>
            </a:r>
            <a:endParaRPr kumimoji="1" lang="ja-JP" altLang="en-US" dirty="0"/>
          </a:p>
        </p:txBody>
      </p:sp>
      <p:sp>
        <p:nvSpPr>
          <p:cNvPr id="3" name="コンテンツ プレースホルダー 2">
            <a:extLst>
              <a:ext uri="{FF2B5EF4-FFF2-40B4-BE49-F238E27FC236}">
                <a16:creationId xmlns:a16="http://schemas.microsoft.com/office/drawing/2014/main" id="{D3C4983A-43E7-4587-A8F1-E04F5D5F380E}"/>
              </a:ext>
            </a:extLst>
          </p:cNvPr>
          <p:cNvSpPr>
            <a:spLocks noGrp="1"/>
          </p:cNvSpPr>
          <p:nvPr>
            <p:ph idx="1"/>
          </p:nvPr>
        </p:nvSpPr>
        <p:spPr/>
        <p:txBody>
          <a:bodyPr/>
          <a:lstStyle/>
          <a:p>
            <a:r>
              <a:rPr kumimoji="1" lang="ja-JP" altLang="en-US" dirty="0"/>
              <a:t>今までのバージョン管理</a:t>
            </a:r>
            <a:endParaRPr kumimoji="1" lang="en-US" altLang="ja-JP" dirty="0"/>
          </a:p>
          <a:p>
            <a:pPr lvl="1"/>
            <a:r>
              <a:rPr lang="ja-JP" altLang="en-US" dirty="0"/>
              <a:t>ファイルを更新する度にコミットを作った</a:t>
            </a:r>
            <a:endParaRPr lang="en-US" altLang="ja-JP" dirty="0"/>
          </a:p>
          <a:p>
            <a:pPr lvl="1"/>
            <a:r>
              <a:rPr kumimoji="1" lang="ja-JP" altLang="en-US" dirty="0"/>
              <a:t>問題：異なる種類の実装が同居できない</a:t>
            </a:r>
            <a:endParaRPr kumimoji="1" lang="en-US" altLang="ja-JP" dirty="0"/>
          </a:p>
          <a:p>
            <a:pPr lvl="2"/>
            <a:r>
              <a:rPr lang="ja-JP" altLang="en-US" dirty="0"/>
              <a:t>問題が起きる例）複数人で開発する，試験的な実装を作る</a:t>
            </a:r>
            <a:endParaRPr lang="en-US" altLang="ja-JP" dirty="0"/>
          </a:p>
          <a:p>
            <a:r>
              <a:rPr lang="en-US" altLang="ja-JP" dirty="0"/>
              <a:t>branch</a:t>
            </a:r>
            <a:r>
              <a:rPr lang="ja-JP" altLang="en-US" dirty="0"/>
              <a:t>：コミットの流れを分岐する概念</a:t>
            </a:r>
            <a:endParaRPr kumimoji="1" lang="en-US" altLang="ja-JP" dirty="0"/>
          </a:p>
          <a:p>
            <a:r>
              <a:rPr lang="ja-JP" altLang="en-US" dirty="0"/>
              <a:t>本章で学ぶこと</a:t>
            </a:r>
            <a:endParaRPr lang="en-US" altLang="ja-JP" dirty="0"/>
          </a:p>
          <a:p>
            <a:pPr lvl="1"/>
            <a:r>
              <a:rPr kumimoji="1" lang="ja-JP" altLang="en-US" dirty="0"/>
              <a:t>ブランチを作成して開発を分ける</a:t>
            </a:r>
            <a:endParaRPr kumimoji="1" lang="en-US" altLang="ja-JP" dirty="0"/>
          </a:p>
          <a:p>
            <a:pPr lvl="1"/>
            <a:r>
              <a:rPr lang="ja-JP" altLang="en-US" dirty="0"/>
              <a:t>ブランチを統合する</a:t>
            </a:r>
            <a:endParaRPr lang="en-US" altLang="ja-JP" dirty="0"/>
          </a:p>
          <a:p>
            <a:pPr lvl="1"/>
            <a:r>
              <a:rPr kumimoji="1" lang="ja-JP" altLang="en-US" dirty="0"/>
              <a:t>ブランチをローカルとリモートでそれぞれ反映する</a:t>
            </a:r>
            <a:endParaRPr kumimoji="1" lang="en-US" altLang="ja-JP" dirty="0"/>
          </a:p>
        </p:txBody>
      </p:sp>
      <p:sp>
        <p:nvSpPr>
          <p:cNvPr id="4" name="日付プレースホルダー 3">
            <a:extLst>
              <a:ext uri="{FF2B5EF4-FFF2-40B4-BE49-F238E27FC236}">
                <a16:creationId xmlns:a16="http://schemas.microsoft.com/office/drawing/2014/main" id="{0427EF4C-BCFF-4DAF-BE22-49D83C9BE918}"/>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7DFFB958-6A31-4B61-8CE0-FFD97A6F36A0}"/>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6BC62CBE-4AC1-4F02-A8F6-E763B59786F8}"/>
              </a:ext>
            </a:extLst>
          </p:cNvPr>
          <p:cNvSpPr>
            <a:spLocks noGrp="1"/>
          </p:cNvSpPr>
          <p:nvPr>
            <p:ph type="sldNum" sz="quarter" idx="4"/>
          </p:nvPr>
        </p:nvSpPr>
        <p:spPr/>
        <p:txBody>
          <a:bodyPr/>
          <a:lstStyle/>
          <a:p>
            <a:fld id="{BD84B515-6EF4-D642-B309-5ED90DAA2A6E}" type="slidenum">
              <a:rPr kumimoji="1" lang="ja-JP" altLang="en-US" smtClean="0"/>
              <a:t>61</a:t>
            </a:fld>
            <a:endParaRPr kumimoji="1" lang="ja-JP" altLang="en-US"/>
          </a:p>
        </p:txBody>
      </p:sp>
    </p:spTree>
    <p:extLst>
      <p:ext uri="{BB962C8B-B14F-4D97-AF65-F5344CB8AC3E}">
        <p14:creationId xmlns:p14="http://schemas.microsoft.com/office/powerpoint/2010/main" val="3764122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0A133-7058-4E96-88B5-F3FE8625FE56}"/>
              </a:ext>
            </a:extLst>
          </p:cNvPr>
          <p:cNvSpPr>
            <a:spLocks noGrp="1"/>
          </p:cNvSpPr>
          <p:nvPr>
            <p:ph type="title"/>
          </p:nvPr>
        </p:nvSpPr>
        <p:spPr/>
        <p:txBody>
          <a:bodyPr/>
          <a:lstStyle/>
          <a:p>
            <a:r>
              <a:rPr kumimoji="1" lang="en-US" altLang="ja-JP" dirty="0"/>
              <a:t>branch</a:t>
            </a:r>
            <a:r>
              <a:rPr kumimoji="1" lang="ja-JP" altLang="en-US" dirty="0"/>
              <a:t>を</a:t>
            </a:r>
            <a:r>
              <a:rPr lang="ja-JP" altLang="en-US" dirty="0"/>
              <a:t>見る</a:t>
            </a:r>
            <a:endParaRPr kumimoji="1" lang="ja-JP" altLang="en-US" dirty="0"/>
          </a:p>
        </p:txBody>
      </p:sp>
      <p:sp>
        <p:nvSpPr>
          <p:cNvPr id="3" name="コンテンツ プレースホルダー 2">
            <a:extLst>
              <a:ext uri="{FF2B5EF4-FFF2-40B4-BE49-F238E27FC236}">
                <a16:creationId xmlns:a16="http://schemas.microsoft.com/office/drawing/2014/main" id="{5887740A-3222-4F8D-9839-8778672DEC3D}"/>
              </a:ext>
            </a:extLst>
          </p:cNvPr>
          <p:cNvSpPr>
            <a:spLocks noGrp="1"/>
          </p:cNvSpPr>
          <p:nvPr>
            <p:ph idx="1"/>
          </p:nvPr>
        </p:nvSpPr>
        <p:spPr/>
        <p:txBody>
          <a:bodyPr/>
          <a:lstStyle/>
          <a:p>
            <a:r>
              <a:rPr kumimoji="1" lang="en-US" altLang="ja-JP" dirty="0"/>
              <a:t>branch</a:t>
            </a:r>
            <a:r>
              <a:rPr kumimoji="1" lang="ja-JP" altLang="en-US" dirty="0"/>
              <a:t>コマンド：リポジトリのブランチを操作する</a:t>
            </a:r>
            <a:endParaRPr kumimoji="1" lang="en-US" altLang="ja-JP" dirty="0"/>
          </a:p>
          <a:p>
            <a:r>
              <a:rPr lang="ja-JP" altLang="en-US" dirty="0"/>
              <a:t>使い方</a:t>
            </a:r>
            <a:endParaRPr lang="en-US" altLang="ja-JP" dirty="0"/>
          </a:p>
          <a:p>
            <a:pPr lvl="1"/>
            <a:r>
              <a:rPr lang="en-US" altLang="ja-JP" dirty="0"/>
              <a:t>git branch</a:t>
            </a:r>
          </a:p>
          <a:p>
            <a:r>
              <a:rPr kumimoji="1" lang="ja-JP" altLang="en-US" dirty="0"/>
              <a:t>練習</a:t>
            </a:r>
            <a:endParaRPr kumimoji="1" lang="en-US" altLang="ja-JP" dirty="0"/>
          </a:p>
          <a:p>
            <a:pPr lvl="1"/>
            <a:r>
              <a:rPr lang="en-US" altLang="ja-JP" dirty="0"/>
              <a:t>hello</a:t>
            </a:r>
            <a:r>
              <a:rPr lang="ja-JP" altLang="en-US" dirty="0"/>
              <a:t>リポジトリのブランチを表示しよう</a:t>
            </a:r>
            <a:endParaRPr lang="en-US" altLang="ja-JP" dirty="0"/>
          </a:p>
          <a:p>
            <a:pPr lvl="2"/>
            <a:r>
              <a:rPr kumimoji="1" lang="en-US" altLang="ja-JP" dirty="0"/>
              <a:t>master</a:t>
            </a:r>
            <a:r>
              <a:rPr kumimoji="1" lang="ja-JP" altLang="en-US" dirty="0"/>
              <a:t>が表示されるはず</a:t>
            </a:r>
            <a:endParaRPr kumimoji="1" lang="en-US" altLang="ja-JP" dirty="0"/>
          </a:p>
          <a:p>
            <a:pPr lvl="2"/>
            <a:r>
              <a:rPr lang="en-US" altLang="ja-JP" dirty="0"/>
              <a:t>master</a:t>
            </a:r>
            <a:r>
              <a:rPr lang="ja-JP" altLang="en-US" dirty="0"/>
              <a:t>は最初にできるブランチ</a:t>
            </a:r>
            <a:endParaRPr kumimoji="1" lang="ja-JP" altLang="en-US" dirty="0"/>
          </a:p>
        </p:txBody>
      </p:sp>
      <p:sp>
        <p:nvSpPr>
          <p:cNvPr id="4" name="日付プレースホルダー 3">
            <a:extLst>
              <a:ext uri="{FF2B5EF4-FFF2-40B4-BE49-F238E27FC236}">
                <a16:creationId xmlns:a16="http://schemas.microsoft.com/office/drawing/2014/main" id="{DF6179D2-BC21-4BB7-BD71-6848688E368A}"/>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3EC00674-C6D4-4F4F-8952-61706F5896EF}"/>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5B986FAC-04D2-4AE2-AA22-30960C2BE862}"/>
              </a:ext>
            </a:extLst>
          </p:cNvPr>
          <p:cNvSpPr>
            <a:spLocks noGrp="1"/>
          </p:cNvSpPr>
          <p:nvPr>
            <p:ph type="sldNum" sz="quarter" idx="4"/>
          </p:nvPr>
        </p:nvSpPr>
        <p:spPr/>
        <p:txBody>
          <a:bodyPr/>
          <a:lstStyle/>
          <a:p>
            <a:fld id="{BD84B515-6EF4-D642-B309-5ED90DAA2A6E}" type="slidenum">
              <a:rPr kumimoji="1" lang="ja-JP" altLang="en-US" smtClean="0"/>
              <a:t>62</a:t>
            </a:fld>
            <a:endParaRPr kumimoji="1" lang="ja-JP" altLang="en-US"/>
          </a:p>
        </p:txBody>
      </p:sp>
      <p:pic>
        <p:nvPicPr>
          <p:cNvPr id="7" name="図 6">
            <a:extLst>
              <a:ext uri="{FF2B5EF4-FFF2-40B4-BE49-F238E27FC236}">
                <a16:creationId xmlns:a16="http://schemas.microsoft.com/office/drawing/2014/main" id="{0558010A-88BD-4E4A-8B94-D7BC27A5F4F3}"/>
              </a:ext>
            </a:extLst>
          </p:cNvPr>
          <p:cNvPicPr>
            <a:picLocks noChangeAspect="1"/>
          </p:cNvPicPr>
          <p:nvPr/>
        </p:nvPicPr>
        <p:blipFill>
          <a:blip r:embed="rId2"/>
          <a:stretch>
            <a:fillRect/>
          </a:stretch>
        </p:blipFill>
        <p:spPr>
          <a:xfrm>
            <a:off x="127592" y="4806277"/>
            <a:ext cx="8888816" cy="1013882"/>
          </a:xfrm>
          <a:prstGeom prst="rect">
            <a:avLst/>
          </a:prstGeom>
        </p:spPr>
      </p:pic>
    </p:spTree>
    <p:extLst>
      <p:ext uri="{BB962C8B-B14F-4D97-AF65-F5344CB8AC3E}">
        <p14:creationId xmlns:p14="http://schemas.microsoft.com/office/powerpoint/2010/main" val="522054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934EF7-D186-4B82-BC0A-5B2E6B393815}"/>
              </a:ext>
            </a:extLst>
          </p:cNvPr>
          <p:cNvSpPr>
            <a:spLocks noGrp="1"/>
          </p:cNvSpPr>
          <p:nvPr>
            <p:ph type="title"/>
          </p:nvPr>
        </p:nvSpPr>
        <p:spPr/>
        <p:txBody>
          <a:bodyPr/>
          <a:lstStyle/>
          <a:p>
            <a:r>
              <a:rPr kumimoji="1" lang="ja-JP" altLang="en-US" dirty="0"/>
              <a:t>リポジトリを</a:t>
            </a:r>
            <a:r>
              <a:rPr kumimoji="1" lang="en-US" altLang="ja-JP" dirty="0"/>
              <a:t>branch</a:t>
            </a:r>
            <a:r>
              <a:rPr kumimoji="1" lang="ja-JP" altLang="en-US" dirty="0"/>
              <a:t>で分ける</a:t>
            </a:r>
          </a:p>
        </p:txBody>
      </p:sp>
      <p:sp>
        <p:nvSpPr>
          <p:cNvPr id="3" name="コンテンツ プレースホルダー 2">
            <a:extLst>
              <a:ext uri="{FF2B5EF4-FFF2-40B4-BE49-F238E27FC236}">
                <a16:creationId xmlns:a16="http://schemas.microsoft.com/office/drawing/2014/main" id="{1542828B-F39C-4A05-8C1A-D2868931B8F5}"/>
              </a:ext>
            </a:extLst>
          </p:cNvPr>
          <p:cNvSpPr>
            <a:spLocks noGrp="1"/>
          </p:cNvSpPr>
          <p:nvPr>
            <p:ph idx="1"/>
          </p:nvPr>
        </p:nvSpPr>
        <p:spPr/>
        <p:txBody>
          <a:bodyPr/>
          <a:lstStyle/>
          <a:p>
            <a:r>
              <a:rPr kumimoji="1" lang="en-US" altLang="ja-JP" dirty="0"/>
              <a:t>checkout</a:t>
            </a:r>
            <a:r>
              <a:rPr kumimoji="1" lang="ja-JP" altLang="en-US" dirty="0"/>
              <a:t>コマンド：ブランチの操作や移動</a:t>
            </a:r>
            <a:endParaRPr kumimoji="1" lang="en-US" altLang="ja-JP" dirty="0"/>
          </a:p>
          <a:p>
            <a:r>
              <a:rPr kumimoji="1" lang="ja-JP" altLang="en-US" dirty="0"/>
              <a:t>使い方</a:t>
            </a:r>
            <a:r>
              <a:rPr lang="ja-JP" altLang="en-US" dirty="0"/>
              <a:t>：ブランチを作成して移動する</a:t>
            </a:r>
            <a:endParaRPr kumimoji="1" lang="en-US" altLang="ja-JP" dirty="0"/>
          </a:p>
          <a:p>
            <a:pPr lvl="1"/>
            <a:r>
              <a:rPr lang="en-US" altLang="ja-JP" dirty="0"/>
              <a:t>checkout --b &lt;branch name&gt;</a:t>
            </a:r>
          </a:p>
          <a:p>
            <a:r>
              <a:rPr kumimoji="1" lang="ja-JP" altLang="en-US" dirty="0"/>
              <a:t>練習</a:t>
            </a:r>
            <a:endParaRPr kumimoji="1" lang="en-US" altLang="ja-JP" dirty="0"/>
          </a:p>
          <a:p>
            <a:pPr lvl="1"/>
            <a:r>
              <a:rPr lang="ja-JP" altLang="en-US" dirty="0"/>
              <a:t>ブランチを作ってみよう</a:t>
            </a:r>
            <a:endParaRPr kumimoji="1" lang="en-US" altLang="ja-JP" dirty="0"/>
          </a:p>
          <a:p>
            <a:pPr lvl="1"/>
            <a:r>
              <a:rPr kumimoji="1" lang="en-US" altLang="ja-JP" dirty="0"/>
              <a:t>hello</a:t>
            </a:r>
            <a:r>
              <a:rPr kumimoji="1" lang="ja-JP" altLang="en-US" dirty="0"/>
              <a:t>リポジトリにおけるブランチ作成の方針</a:t>
            </a:r>
            <a:endParaRPr kumimoji="1" lang="en-US" altLang="ja-JP" dirty="0"/>
          </a:p>
          <a:p>
            <a:pPr lvl="2"/>
            <a:r>
              <a:rPr lang="en-US" altLang="ja-JP" dirty="0"/>
              <a:t>master</a:t>
            </a:r>
            <a:r>
              <a:rPr lang="ja-JP" altLang="en-US" dirty="0"/>
              <a:t>ブランチ：完成品を公開する</a:t>
            </a:r>
            <a:endParaRPr lang="en-US" altLang="ja-JP" dirty="0"/>
          </a:p>
          <a:p>
            <a:pPr lvl="2"/>
            <a:r>
              <a:rPr kumimoji="1" lang="en-US" altLang="ja-JP" dirty="0"/>
              <a:t>d</a:t>
            </a:r>
            <a:r>
              <a:rPr lang="en-US" altLang="ja-JP" dirty="0"/>
              <a:t>evelop</a:t>
            </a:r>
            <a:r>
              <a:rPr lang="ja-JP" altLang="en-US" dirty="0"/>
              <a:t>ブランチ：開発中の機能を随時置く</a:t>
            </a:r>
            <a:endParaRPr kumimoji="1" lang="ja-JP" altLang="en-US" dirty="0"/>
          </a:p>
        </p:txBody>
      </p:sp>
      <p:sp>
        <p:nvSpPr>
          <p:cNvPr id="4" name="日付プレースホルダー 3">
            <a:extLst>
              <a:ext uri="{FF2B5EF4-FFF2-40B4-BE49-F238E27FC236}">
                <a16:creationId xmlns:a16="http://schemas.microsoft.com/office/drawing/2014/main" id="{6B4C2222-5209-4C24-82F7-146A22EBA8C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38B5B81A-DF85-415E-B4DD-994CB48C33E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91F6491-E89F-4523-8356-6018A866C607}"/>
              </a:ext>
            </a:extLst>
          </p:cNvPr>
          <p:cNvSpPr>
            <a:spLocks noGrp="1"/>
          </p:cNvSpPr>
          <p:nvPr>
            <p:ph type="sldNum" sz="quarter" idx="4"/>
          </p:nvPr>
        </p:nvSpPr>
        <p:spPr/>
        <p:txBody>
          <a:bodyPr/>
          <a:lstStyle/>
          <a:p>
            <a:fld id="{BD84B515-6EF4-D642-B309-5ED90DAA2A6E}" type="slidenum">
              <a:rPr kumimoji="1" lang="ja-JP" altLang="en-US" smtClean="0"/>
              <a:t>63</a:t>
            </a:fld>
            <a:endParaRPr kumimoji="1" lang="ja-JP" altLang="en-US"/>
          </a:p>
        </p:txBody>
      </p:sp>
      <p:pic>
        <p:nvPicPr>
          <p:cNvPr id="7" name="図 6">
            <a:extLst>
              <a:ext uri="{FF2B5EF4-FFF2-40B4-BE49-F238E27FC236}">
                <a16:creationId xmlns:a16="http://schemas.microsoft.com/office/drawing/2014/main" id="{E584B0BD-7E54-41C9-A462-7EF0F9CAD3A6}"/>
              </a:ext>
            </a:extLst>
          </p:cNvPr>
          <p:cNvPicPr>
            <a:picLocks noChangeAspect="1"/>
          </p:cNvPicPr>
          <p:nvPr/>
        </p:nvPicPr>
        <p:blipFill>
          <a:blip r:embed="rId2"/>
          <a:stretch>
            <a:fillRect/>
          </a:stretch>
        </p:blipFill>
        <p:spPr>
          <a:xfrm>
            <a:off x="2200275" y="4933950"/>
            <a:ext cx="4743450" cy="1543050"/>
          </a:xfrm>
          <a:prstGeom prst="rect">
            <a:avLst/>
          </a:prstGeom>
        </p:spPr>
      </p:pic>
    </p:spTree>
    <p:extLst>
      <p:ext uri="{BB962C8B-B14F-4D97-AF65-F5344CB8AC3E}">
        <p14:creationId xmlns:p14="http://schemas.microsoft.com/office/powerpoint/2010/main" val="3060099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DA070-10DB-4BEF-90C7-24AD99FC4974}"/>
              </a:ext>
            </a:extLst>
          </p:cNvPr>
          <p:cNvSpPr>
            <a:spLocks noGrp="1"/>
          </p:cNvSpPr>
          <p:nvPr>
            <p:ph type="title"/>
          </p:nvPr>
        </p:nvSpPr>
        <p:spPr/>
        <p:txBody>
          <a:bodyPr/>
          <a:lstStyle/>
          <a:p>
            <a:r>
              <a:rPr kumimoji="1" lang="en-US" altLang="ja-JP" dirty="0"/>
              <a:t>develop</a:t>
            </a:r>
            <a:r>
              <a:rPr kumimoji="1" lang="ja-JP" altLang="en-US" dirty="0"/>
              <a:t>ブランチで開発する</a:t>
            </a:r>
          </a:p>
        </p:txBody>
      </p:sp>
      <p:sp>
        <p:nvSpPr>
          <p:cNvPr id="3" name="コンテンツ プレースホルダー 2">
            <a:extLst>
              <a:ext uri="{FF2B5EF4-FFF2-40B4-BE49-F238E27FC236}">
                <a16:creationId xmlns:a16="http://schemas.microsoft.com/office/drawing/2014/main" id="{D8F47E53-658B-4246-9352-63EE6439D1F6}"/>
              </a:ext>
            </a:extLst>
          </p:cNvPr>
          <p:cNvSpPr>
            <a:spLocks noGrp="1"/>
          </p:cNvSpPr>
          <p:nvPr>
            <p:ph idx="1"/>
          </p:nvPr>
        </p:nvSpPr>
        <p:spPr/>
        <p:txBody>
          <a:bodyPr/>
          <a:lstStyle/>
          <a:p>
            <a:r>
              <a:rPr kumimoji="1" lang="ja-JP" altLang="en-US" dirty="0"/>
              <a:t>練習</a:t>
            </a:r>
            <a:endParaRPr kumimoji="1" lang="en-US" altLang="ja-JP" dirty="0"/>
          </a:p>
          <a:p>
            <a:pPr lvl="1"/>
            <a:r>
              <a:rPr lang="en-US" altLang="ja-JP" dirty="0" err="1"/>
              <a:t>seeYou</a:t>
            </a:r>
            <a:r>
              <a:rPr lang="en-US" altLang="ja-JP" dirty="0"/>
              <a:t>.(</a:t>
            </a:r>
            <a:r>
              <a:rPr lang="en-US" altLang="ja-JP" dirty="0" err="1"/>
              <a:t>h|c</a:t>
            </a:r>
            <a:r>
              <a:rPr lang="en-US" altLang="ja-JP" dirty="0"/>
              <a:t>)</a:t>
            </a:r>
            <a:r>
              <a:rPr lang="ja-JP" altLang="en-US" dirty="0"/>
              <a:t>に以下の機能を追加し，それぞれコミットしよう</a:t>
            </a:r>
            <a:endParaRPr lang="en-US" altLang="ja-JP" dirty="0"/>
          </a:p>
          <a:p>
            <a:pPr lvl="2"/>
            <a:r>
              <a:rPr kumimoji="1" lang="ja-JP" altLang="en-US" dirty="0"/>
              <a:t>機能１：</a:t>
            </a:r>
            <a:r>
              <a:rPr kumimoji="1" lang="en-US" altLang="ja-JP" dirty="0" err="1"/>
              <a:t>printSayounara</a:t>
            </a:r>
            <a:r>
              <a:rPr kumimoji="1" lang="en-US" altLang="ja-JP" dirty="0"/>
              <a:t>()</a:t>
            </a:r>
          </a:p>
          <a:p>
            <a:pPr lvl="2"/>
            <a:r>
              <a:rPr lang="ja-JP" altLang="en-US" dirty="0"/>
              <a:t>機能２：</a:t>
            </a:r>
            <a:r>
              <a:rPr lang="en-US" altLang="ja-JP" dirty="0" err="1"/>
              <a:t>printTsaichen</a:t>
            </a:r>
            <a:r>
              <a:rPr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BF8CF32-0EDE-4504-A2B3-BF4F3D0FBAB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39589B4-069F-4AB1-92BF-B29540DFA434}"/>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BA4C139-09CF-4133-A90B-AACD3D796212}"/>
              </a:ext>
            </a:extLst>
          </p:cNvPr>
          <p:cNvSpPr>
            <a:spLocks noGrp="1"/>
          </p:cNvSpPr>
          <p:nvPr>
            <p:ph type="sldNum" sz="quarter" idx="4"/>
          </p:nvPr>
        </p:nvSpPr>
        <p:spPr/>
        <p:txBody>
          <a:bodyPr/>
          <a:lstStyle/>
          <a:p>
            <a:fld id="{BD84B515-6EF4-D642-B309-5ED90DAA2A6E}" type="slidenum">
              <a:rPr kumimoji="1" lang="ja-JP" altLang="en-US" smtClean="0"/>
              <a:t>64</a:t>
            </a:fld>
            <a:endParaRPr kumimoji="1" lang="ja-JP" altLang="en-US"/>
          </a:p>
        </p:txBody>
      </p:sp>
      <p:pic>
        <p:nvPicPr>
          <p:cNvPr id="7" name="図 6">
            <a:extLst>
              <a:ext uri="{FF2B5EF4-FFF2-40B4-BE49-F238E27FC236}">
                <a16:creationId xmlns:a16="http://schemas.microsoft.com/office/drawing/2014/main" id="{58BD6041-752C-45A0-88F6-C564534D5575}"/>
              </a:ext>
            </a:extLst>
          </p:cNvPr>
          <p:cNvPicPr>
            <a:picLocks noChangeAspect="1"/>
          </p:cNvPicPr>
          <p:nvPr/>
        </p:nvPicPr>
        <p:blipFill>
          <a:blip r:embed="rId2"/>
          <a:stretch>
            <a:fillRect/>
          </a:stretch>
        </p:blipFill>
        <p:spPr>
          <a:xfrm>
            <a:off x="389469" y="3276705"/>
            <a:ext cx="8386328" cy="2909822"/>
          </a:xfrm>
          <a:prstGeom prst="rect">
            <a:avLst/>
          </a:prstGeom>
        </p:spPr>
      </p:pic>
    </p:spTree>
    <p:extLst>
      <p:ext uri="{BB962C8B-B14F-4D97-AF65-F5344CB8AC3E}">
        <p14:creationId xmlns:p14="http://schemas.microsoft.com/office/powerpoint/2010/main" val="1951068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5162C7-E80E-4B83-9984-22D26B52DF4B}"/>
              </a:ext>
            </a:extLst>
          </p:cNvPr>
          <p:cNvSpPr>
            <a:spLocks noGrp="1"/>
          </p:cNvSpPr>
          <p:nvPr>
            <p:ph type="title"/>
          </p:nvPr>
        </p:nvSpPr>
        <p:spPr/>
        <p:txBody>
          <a:bodyPr/>
          <a:lstStyle/>
          <a:p>
            <a:r>
              <a:rPr kumimoji="1" lang="ja-JP" altLang="en-US" dirty="0"/>
              <a:t>ブランチとコミットの様子</a:t>
            </a:r>
          </a:p>
        </p:txBody>
      </p:sp>
      <p:sp>
        <p:nvSpPr>
          <p:cNvPr id="4" name="日付プレースホルダー 3">
            <a:extLst>
              <a:ext uri="{FF2B5EF4-FFF2-40B4-BE49-F238E27FC236}">
                <a16:creationId xmlns:a16="http://schemas.microsoft.com/office/drawing/2014/main" id="{F5DEBCA1-AA4A-4202-B388-49441A2F0D3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148705C-63A1-4292-8791-1DA007499DA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B2A5BBFA-064C-4305-9CC8-5ADA32EADEBA}"/>
              </a:ext>
            </a:extLst>
          </p:cNvPr>
          <p:cNvSpPr>
            <a:spLocks noGrp="1"/>
          </p:cNvSpPr>
          <p:nvPr>
            <p:ph type="sldNum" sz="quarter" idx="4"/>
          </p:nvPr>
        </p:nvSpPr>
        <p:spPr/>
        <p:txBody>
          <a:bodyPr/>
          <a:lstStyle/>
          <a:p>
            <a:fld id="{BD84B515-6EF4-D642-B309-5ED90DAA2A6E}" type="slidenum">
              <a:rPr kumimoji="1" lang="ja-JP" altLang="en-US" smtClean="0"/>
              <a:t>65</a:t>
            </a:fld>
            <a:endParaRPr kumimoji="1" lang="ja-JP" altLang="en-US"/>
          </a:p>
        </p:txBody>
      </p:sp>
      <p:sp>
        <p:nvSpPr>
          <p:cNvPr id="68" name="四角形: 角を丸くする 67">
            <a:extLst>
              <a:ext uri="{FF2B5EF4-FFF2-40B4-BE49-F238E27FC236}">
                <a16:creationId xmlns:a16="http://schemas.microsoft.com/office/drawing/2014/main" id="{A6555A08-686F-4EC9-A22A-BAFD502CFFA3}"/>
              </a:ext>
            </a:extLst>
          </p:cNvPr>
          <p:cNvSpPr/>
          <p:nvPr/>
        </p:nvSpPr>
        <p:spPr>
          <a:xfrm>
            <a:off x="68361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69" name="四角形: 角を丸くする 68">
            <a:extLst>
              <a:ext uri="{FF2B5EF4-FFF2-40B4-BE49-F238E27FC236}">
                <a16:creationId xmlns:a16="http://schemas.microsoft.com/office/drawing/2014/main" id="{76E83B39-D74B-47E9-9378-1561937FD8C2}"/>
              </a:ext>
            </a:extLst>
          </p:cNvPr>
          <p:cNvSpPr/>
          <p:nvPr/>
        </p:nvSpPr>
        <p:spPr>
          <a:xfrm>
            <a:off x="166370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70" name="四角形: 角を丸くする 69">
            <a:extLst>
              <a:ext uri="{FF2B5EF4-FFF2-40B4-BE49-F238E27FC236}">
                <a16:creationId xmlns:a16="http://schemas.microsoft.com/office/drawing/2014/main" id="{8D6F2A91-4589-477C-BEBD-83AFF25A9002}"/>
              </a:ext>
            </a:extLst>
          </p:cNvPr>
          <p:cNvSpPr/>
          <p:nvPr/>
        </p:nvSpPr>
        <p:spPr>
          <a:xfrm>
            <a:off x="264379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71" name="四角形: 角を丸くする 70">
            <a:extLst>
              <a:ext uri="{FF2B5EF4-FFF2-40B4-BE49-F238E27FC236}">
                <a16:creationId xmlns:a16="http://schemas.microsoft.com/office/drawing/2014/main" id="{27702F92-CC4C-41BC-B793-8426F098526E}"/>
              </a:ext>
            </a:extLst>
          </p:cNvPr>
          <p:cNvSpPr/>
          <p:nvPr/>
        </p:nvSpPr>
        <p:spPr>
          <a:xfrm>
            <a:off x="362388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72" name="四角形: 角を丸くする 71">
            <a:extLst>
              <a:ext uri="{FF2B5EF4-FFF2-40B4-BE49-F238E27FC236}">
                <a16:creationId xmlns:a16="http://schemas.microsoft.com/office/drawing/2014/main" id="{5D244A77-BC51-4119-A652-47E086CD66F3}"/>
              </a:ext>
            </a:extLst>
          </p:cNvPr>
          <p:cNvSpPr/>
          <p:nvPr/>
        </p:nvSpPr>
        <p:spPr>
          <a:xfrm>
            <a:off x="4603970"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74" name="四角形: 角を丸くする 73">
            <a:extLst>
              <a:ext uri="{FF2B5EF4-FFF2-40B4-BE49-F238E27FC236}">
                <a16:creationId xmlns:a16="http://schemas.microsoft.com/office/drawing/2014/main" id="{6D104F4D-0288-4025-9DA4-F0B2A43C63D6}"/>
              </a:ext>
            </a:extLst>
          </p:cNvPr>
          <p:cNvSpPr/>
          <p:nvPr/>
        </p:nvSpPr>
        <p:spPr>
          <a:xfrm>
            <a:off x="5584060"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76" name="四角形: 角を丸くする 75">
            <a:extLst>
              <a:ext uri="{FF2B5EF4-FFF2-40B4-BE49-F238E27FC236}">
                <a16:creationId xmlns:a16="http://schemas.microsoft.com/office/drawing/2014/main" id="{D3BADBB2-7F44-48F5-867A-57248AD61134}"/>
              </a:ext>
            </a:extLst>
          </p:cNvPr>
          <p:cNvSpPr/>
          <p:nvPr/>
        </p:nvSpPr>
        <p:spPr>
          <a:xfrm>
            <a:off x="6564150"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grpSp>
        <p:nvGrpSpPr>
          <p:cNvPr id="82" name="グループ化 81">
            <a:extLst>
              <a:ext uri="{FF2B5EF4-FFF2-40B4-BE49-F238E27FC236}">
                <a16:creationId xmlns:a16="http://schemas.microsoft.com/office/drawing/2014/main" id="{5722FECA-AD39-4C09-96B5-687171E48E06}"/>
              </a:ext>
            </a:extLst>
          </p:cNvPr>
          <p:cNvGrpSpPr/>
          <p:nvPr/>
        </p:nvGrpSpPr>
        <p:grpSpPr>
          <a:xfrm rot="5400000">
            <a:off x="7744512" y="5506330"/>
            <a:ext cx="435460" cy="1321278"/>
            <a:chOff x="5775744" y="2183529"/>
            <a:chExt cx="435460" cy="1321278"/>
          </a:xfrm>
          <a:solidFill>
            <a:schemeClr val="accent1">
              <a:lumMod val="40000"/>
              <a:lumOff val="60000"/>
            </a:schemeClr>
          </a:solidFill>
        </p:grpSpPr>
        <p:sp>
          <p:nvSpPr>
            <p:cNvPr id="85" name="吹き出し: 右矢印 84">
              <a:extLst>
                <a:ext uri="{FF2B5EF4-FFF2-40B4-BE49-F238E27FC236}">
                  <a16:creationId xmlns:a16="http://schemas.microsoft.com/office/drawing/2014/main" id="{8CC310F6-17E6-419A-9A01-D1E753D6EB97}"/>
                </a:ext>
              </a:extLst>
            </p:cNvPr>
            <p:cNvSpPr/>
            <p:nvPr/>
          </p:nvSpPr>
          <p:spPr>
            <a:xfrm rot="5400000">
              <a:off x="5384145" y="2677749"/>
              <a:ext cx="1218657" cy="435460"/>
            </a:xfrm>
            <a:prstGeom prst="rightArrowCallout">
              <a:avLst>
                <a:gd name="adj1" fmla="val 33235"/>
                <a:gd name="adj2" fmla="val 25000"/>
                <a:gd name="adj3" fmla="val 55880"/>
                <a:gd name="adj4" fmla="val 7472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FBB371F-60D1-4CA0-8188-895871FAFFF5}"/>
                </a:ext>
              </a:extLst>
            </p:cNvPr>
            <p:cNvSpPr txBox="1"/>
            <p:nvPr/>
          </p:nvSpPr>
          <p:spPr>
            <a:xfrm rot="16200000">
              <a:off x="5408163" y="2557515"/>
              <a:ext cx="1148081" cy="400110"/>
            </a:xfrm>
            <a:prstGeom prst="rect">
              <a:avLst/>
            </a:prstGeom>
            <a:noFill/>
          </p:spPr>
          <p:txBody>
            <a:bodyPr wrap="square" rtlCol="0">
              <a:spAutoFit/>
            </a:bodyPr>
            <a:lstStyle/>
            <a:p>
              <a:pPr algn="ctr"/>
              <a:r>
                <a:rPr kumimoji="1" lang="en-US" altLang="ja-JP" sz="2000" dirty="0"/>
                <a:t>HEAD</a:t>
              </a:r>
              <a:endParaRPr kumimoji="1" lang="ja-JP" altLang="en-US" sz="2000" dirty="0"/>
            </a:p>
          </p:txBody>
        </p:sp>
      </p:grpSp>
      <p:cxnSp>
        <p:nvCxnSpPr>
          <p:cNvPr id="88" name="直線矢印コネクタ 87">
            <a:extLst>
              <a:ext uri="{FF2B5EF4-FFF2-40B4-BE49-F238E27FC236}">
                <a16:creationId xmlns:a16="http://schemas.microsoft.com/office/drawing/2014/main" id="{E2CD5AE8-B900-4E0A-949B-7458672DE4DB}"/>
              </a:ext>
            </a:extLst>
          </p:cNvPr>
          <p:cNvCxnSpPr>
            <a:stCxn id="68" idx="3"/>
            <a:endCxn id="69" idx="1"/>
          </p:cNvCxnSpPr>
          <p:nvPr/>
        </p:nvCxnSpPr>
        <p:spPr>
          <a:xfrm>
            <a:off x="141320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971C5E7A-EC73-4628-A4A2-0485FED6CF19}"/>
              </a:ext>
            </a:extLst>
          </p:cNvPr>
          <p:cNvCxnSpPr>
            <a:cxnSpLocks/>
            <a:stCxn id="69" idx="3"/>
            <a:endCxn id="70" idx="1"/>
          </p:cNvCxnSpPr>
          <p:nvPr/>
        </p:nvCxnSpPr>
        <p:spPr>
          <a:xfrm>
            <a:off x="239329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6D312A12-10AA-41B4-926B-6CE1F509A35D}"/>
              </a:ext>
            </a:extLst>
          </p:cNvPr>
          <p:cNvCxnSpPr>
            <a:cxnSpLocks/>
            <a:stCxn id="70" idx="3"/>
            <a:endCxn id="71" idx="1"/>
          </p:cNvCxnSpPr>
          <p:nvPr/>
        </p:nvCxnSpPr>
        <p:spPr>
          <a:xfrm>
            <a:off x="337338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270DE621-AB06-4840-BC32-DFC6E8533819}"/>
              </a:ext>
            </a:extLst>
          </p:cNvPr>
          <p:cNvCxnSpPr>
            <a:cxnSpLocks/>
            <a:stCxn id="71" idx="3"/>
            <a:endCxn id="72" idx="1"/>
          </p:cNvCxnSpPr>
          <p:nvPr/>
        </p:nvCxnSpPr>
        <p:spPr>
          <a:xfrm>
            <a:off x="4353474"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4404072-D7B1-4EF4-8C46-F95FAEFE8523}"/>
              </a:ext>
            </a:extLst>
          </p:cNvPr>
          <p:cNvCxnSpPr>
            <a:cxnSpLocks/>
            <a:stCxn id="72" idx="3"/>
            <a:endCxn id="74" idx="1"/>
          </p:cNvCxnSpPr>
          <p:nvPr/>
        </p:nvCxnSpPr>
        <p:spPr>
          <a:xfrm>
            <a:off x="5333564" y="4530226"/>
            <a:ext cx="250496"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B3D9E69-E376-4854-86B9-0B1D04A1C545}"/>
              </a:ext>
            </a:extLst>
          </p:cNvPr>
          <p:cNvCxnSpPr>
            <a:cxnSpLocks/>
            <a:stCxn id="74" idx="3"/>
            <a:endCxn id="76" idx="1"/>
          </p:cNvCxnSpPr>
          <p:nvPr/>
        </p:nvCxnSpPr>
        <p:spPr>
          <a:xfrm>
            <a:off x="6313654" y="6150321"/>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5" name="図 104">
            <a:extLst>
              <a:ext uri="{FF2B5EF4-FFF2-40B4-BE49-F238E27FC236}">
                <a16:creationId xmlns:a16="http://schemas.microsoft.com/office/drawing/2014/main" id="{4153ED97-B7C6-4958-970B-E1418B1C51CF}"/>
              </a:ext>
            </a:extLst>
          </p:cNvPr>
          <p:cNvPicPr>
            <a:picLocks noChangeAspect="1"/>
          </p:cNvPicPr>
          <p:nvPr/>
        </p:nvPicPr>
        <p:blipFill>
          <a:blip r:embed="rId3"/>
          <a:stretch>
            <a:fillRect/>
          </a:stretch>
        </p:blipFill>
        <p:spPr>
          <a:xfrm>
            <a:off x="1516629" y="1195625"/>
            <a:ext cx="5924185" cy="2055527"/>
          </a:xfrm>
          <a:prstGeom prst="rect">
            <a:avLst/>
          </a:prstGeom>
        </p:spPr>
      </p:pic>
      <p:sp>
        <p:nvSpPr>
          <p:cNvPr id="106" name="正方形/長方形 105">
            <a:extLst>
              <a:ext uri="{FF2B5EF4-FFF2-40B4-BE49-F238E27FC236}">
                <a16:creationId xmlns:a16="http://schemas.microsoft.com/office/drawing/2014/main" id="{C41FCFC4-1C29-45F4-9F9D-D943AAA7DF90}"/>
              </a:ext>
            </a:extLst>
          </p:cNvPr>
          <p:cNvSpPr/>
          <p:nvPr/>
        </p:nvSpPr>
        <p:spPr>
          <a:xfrm>
            <a:off x="536539" y="3769423"/>
            <a:ext cx="5047521"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C4F42A7E-F407-4213-8DE8-A6E3D80C8C7A}"/>
              </a:ext>
            </a:extLst>
          </p:cNvPr>
          <p:cNvCxnSpPr/>
          <p:nvPr/>
        </p:nvCxnSpPr>
        <p:spPr>
          <a:xfrm>
            <a:off x="536539" y="4123765"/>
            <a:ext cx="504752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822E2789-30FB-417C-9F0B-0F8A631B52CE}"/>
              </a:ext>
            </a:extLst>
          </p:cNvPr>
          <p:cNvSpPr txBox="1"/>
          <p:nvPr/>
        </p:nvSpPr>
        <p:spPr>
          <a:xfrm>
            <a:off x="1729040" y="3749735"/>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110" name="正方形/長方形 109">
            <a:extLst>
              <a:ext uri="{FF2B5EF4-FFF2-40B4-BE49-F238E27FC236}">
                <a16:creationId xmlns:a16="http://schemas.microsoft.com/office/drawing/2014/main" id="{CC713C6C-985C-4B16-84C7-3F39537178F6}"/>
              </a:ext>
            </a:extLst>
          </p:cNvPr>
          <p:cNvSpPr/>
          <p:nvPr/>
        </p:nvSpPr>
        <p:spPr>
          <a:xfrm>
            <a:off x="5405717" y="5432688"/>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10A1626B-2289-44B4-A344-6580A19CD3E4}"/>
              </a:ext>
            </a:extLst>
          </p:cNvPr>
          <p:cNvCxnSpPr>
            <a:cxnSpLocks/>
          </p:cNvCxnSpPr>
          <p:nvPr/>
        </p:nvCxnSpPr>
        <p:spPr>
          <a:xfrm>
            <a:off x="5405717" y="5787030"/>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9FFBCCBE-9372-498A-AF32-E15EBC4ADF81}"/>
              </a:ext>
            </a:extLst>
          </p:cNvPr>
          <p:cNvSpPr txBox="1"/>
          <p:nvPr/>
        </p:nvSpPr>
        <p:spPr>
          <a:xfrm>
            <a:off x="5023647" y="5413000"/>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Tree>
    <p:extLst>
      <p:ext uri="{BB962C8B-B14F-4D97-AF65-F5344CB8AC3E}">
        <p14:creationId xmlns:p14="http://schemas.microsoft.com/office/powerpoint/2010/main" val="3424173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6CDA0-5851-4B1F-AFD1-4D1B3ABE8879}"/>
              </a:ext>
            </a:extLst>
          </p:cNvPr>
          <p:cNvSpPr>
            <a:spLocks noGrp="1"/>
          </p:cNvSpPr>
          <p:nvPr>
            <p:ph type="title"/>
          </p:nvPr>
        </p:nvSpPr>
        <p:spPr/>
        <p:txBody>
          <a:bodyPr/>
          <a:lstStyle/>
          <a:p>
            <a:r>
              <a:rPr kumimoji="1" lang="en-US" altLang="ja-JP" dirty="0"/>
              <a:t>master</a:t>
            </a:r>
            <a:r>
              <a:rPr kumimoji="1" lang="ja-JP" altLang="en-US" dirty="0"/>
              <a:t>に</a:t>
            </a:r>
            <a:r>
              <a:rPr kumimoji="1" lang="en-US" altLang="ja-JP" dirty="0"/>
              <a:t>develop</a:t>
            </a:r>
            <a:r>
              <a:rPr kumimoji="1" lang="ja-JP" altLang="en-US" dirty="0"/>
              <a:t>の変更を統合する</a:t>
            </a:r>
          </a:p>
        </p:txBody>
      </p:sp>
      <p:sp>
        <p:nvSpPr>
          <p:cNvPr id="3" name="コンテンツ プレースホルダー 2">
            <a:extLst>
              <a:ext uri="{FF2B5EF4-FFF2-40B4-BE49-F238E27FC236}">
                <a16:creationId xmlns:a16="http://schemas.microsoft.com/office/drawing/2014/main" id="{7ECD005B-893B-4866-ADC5-6BC320957212}"/>
              </a:ext>
            </a:extLst>
          </p:cNvPr>
          <p:cNvSpPr>
            <a:spLocks noGrp="1"/>
          </p:cNvSpPr>
          <p:nvPr>
            <p:ph idx="1"/>
          </p:nvPr>
        </p:nvSpPr>
        <p:spPr/>
        <p:txBody>
          <a:bodyPr/>
          <a:lstStyle/>
          <a:p>
            <a:r>
              <a:rPr kumimoji="1" lang="en-US" altLang="ja-JP" dirty="0"/>
              <a:t>merge</a:t>
            </a:r>
            <a:r>
              <a:rPr kumimoji="1" lang="ja-JP" altLang="en-US" dirty="0"/>
              <a:t>コマンド：ブランチを統合する</a:t>
            </a:r>
            <a:endParaRPr kumimoji="1" lang="en-US" altLang="ja-JP" dirty="0"/>
          </a:p>
          <a:p>
            <a:r>
              <a:rPr lang="ja-JP" altLang="en-US" dirty="0"/>
              <a:t>使い方</a:t>
            </a:r>
            <a:endParaRPr lang="en-US" altLang="ja-JP" dirty="0"/>
          </a:p>
          <a:p>
            <a:pPr lvl="1"/>
            <a:r>
              <a:rPr kumimoji="1" lang="en-US" altLang="ja-JP" dirty="0"/>
              <a:t>git merge &lt;branch name&gt;</a:t>
            </a:r>
          </a:p>
          <a:p>
            <a:r>
              <a:rPr lang="ja-JP" altLang="en-US" dirty="0"/>
              <a:t>練習</a:t>
            </a:r>
            <a:endParaRPr lang="en-US" altLang="ja-JP" dirty="0"/>
          </a:p>
          <a:p>
            <a:pPr lvl="1"/>
            <a:r>
              <a:rPr kumimoji="1" lang="en-US" altLang="ja-JP" dirty="0"/>
              <a:t>master</a:t>
            </a:r>
            <a:r>
              <a:rPr kumimoji="1" lang="ja-JP" altLang="en-US" dirty="0"/>
              <a:t>に</a:t>
            </a:r>
            <a:r>
              <a:rPr kumimoji="1" lang="en-US" altLang="ja-JP" dirty="0"/>
              <a:t>develop</a:t>
            </a:r>
            <a:r>
              <a:rPr lang="ja-JP" altLang="en-US" dirty="0"/>
              <a:t>の変更を統合しよう</a:t>
            </a:r>
            <a:endParaRPr kumimoji="1" lang="ja-JP" altLang="en-US" dirty="0"/>
          </a:p>
        </p:txBody>
      </p:sp>
      <p:sp>
        <p:nvSpPr>
          <p:cNvPr id="4" name="日付プレースホルダー 3">
            <a:extLst>
              <a:ext uri="{FF2B5EF4-FFF2-40B4-BE49-F238E27FC236}">
                <a16:creationId xmlns:a16="http://schemas.microsoft.com/office/drawing/2014/main" id="{A5E47386-234F-42F6-A767-31DF70E2271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6073451-9114-4060-AE66-8E3DE9DA572B}"/>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9B0F70BA-9360-445C-85AC-27EFF689C3B8}"/>
              </a:ext>
            </a:extLst>
          </p:cNvPr>
          <p:cNvSpPr>
            <a:spLocks noGrp="1"/>
          </p:cNvSpPr>
          <p:nvPr>
            <p:ph type="sldNum" sz="quarter" idx="4"/>
          </p:nvPr>
        </p:nvSpPr>
        <p:spPr/>
        <p:txBody>
          <a:bodyPr/>
          <a:lstStyle/>
          <a:p>
            <a:fld id="{BD84B515-6EF4-D642-B309-5ED90DAA2A6E}" type="slidenum">
              <a:rPr kumimoji="1" lang="ja-JP" altLang="en-US" smtClean="0"/>
              <a:t>66</a:t>
            </a:fld>
            <a:endParaRPr kumimoji="1" lang="ja-JP" altLang="en-US"/>
          </a:p>
        </p:txBody>
      </p:sp>
      <p:pic>
        <p:nvPicPr>
          <p:cNvPr id="8" name="図 7">
            <a:extLst>
              <a:ext uri="{FF2B5EF4-FFF2-40B4-BE49-F238E27FC236}">
                <a16:creationId xmlns:a16="http://schemas.microsoft.com/office/drawing/2014/main" id="{8E8E5A39-9EB2-4333-9B3E-7C0E11F36174}"/>
              </a:ext>
            </a:extLst>
          </p:cNvPr>
          <p:cNvPicPr>
            <a:picLocks noChangeAspect="1"/>
          </p:cNvPicPr>
          <p:nvPr/>
        </p:nvPicPr>
        <p:blipFill rotWithShape="1">
          <a:blip r:embed="rId2"/>
          <a:srcRect b="37798"/>
          <a:stretch/>
        </p:blipFill>
        <p:spPr>
          <a:xfrm>
            <a:off x="2115343" y="3759600"/>
            <a:ext cx="4913313" cy="2847691"/>
          </a:xfrm>
          <a:prstGeom prst="rect">
            <a:avLst/>
          </a:prstGeom>
        </p:spPr>
      </p:pic>
    </p:spTree>
    <p:extLst>
      <p:ext uri="{BB962C8B-B14F-4D97-AF65-F5344CB8AC3E}">
        <p14:creationId xmlns:p14="http://schemas.microsoft.com/office/powerpoint/2010/main" val="1572751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5162C7-E80E-4B83-9984-22D26B52DF4B}"/>
              </a:ext>
            </a:extLst>
          </p:cNvPr>
          <p:cNvSpPr>
            <a:spLocks noGrp="1"/>
          </p:cNvSpPr>
          <p:nvPr>
            <p:ph type="title"/>
          </p:nvPr>
        </p:nvSpPr>
        <p:spPr/>
        <p:txBody>
          <a:bodyPr/>
          <a:lstStyle/>
          <a:p>
            <a:r>
              <a:rPr kumimoji="1" lang="ja-JP" altLang="en-US" dirty="0"/>
              <a:t>ブランチとコミットの様子</a:t>
            </a:r>
          </a:p>
        </p:txBody>
      </p:sp>
      <p:sp>
        <p:nvSpPr>
          <p:cNvPr id="4" name="日付プレースホルダー 3">
            <a:extLst>
              <a:ext uri="{FF2B5EF4-FFF2-40B4-BE49-F238E27FC236}">
                <a16:creationId xmlns:a16="http://schemas.microsoft.com/office/drawing/2014/main" id="{F5DEBCA1-AA4A-4202-B388-49441A2F0D3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0148705C-63A1-4292-8791-1DA007499DA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B2A5BBFA-064C-4305-9CC8-5ADA32EADEBA}"/>
              </a:ext>
            </a:extLst>
          </p:cNvPr>
          <p:cNvSpPr>
            <a:spLocks noGrp="1"/>
          </p:cNvSpPr>
          <p:nvPr>
            <p:ph type="sldNum" sz="quarter" idx="4"/>
          </p:nvPr>
        </p:nvSpPr>
        <p:spPr/>
        <p:txBody>
          <a:bodyPr/>
          <a:lstStyle/>
          <a:p>
            <a:fld id="{BD84B515-6EF4-D642-B309-5ED90DAA2A6E}" type="slidenum">
              <a:rPr kumimoji="1" lang="ja-JP" altLang="en-US" smtClean="0"/>
              <a:t>67</a:t>
            </a:fld>
            <a:endParaRPr kumimoji="1" lang="ja-JP" altLang="en-US"/>
          </a:p>
        </p:txBody>
      </p:sp>
      <p:sp>
        <p:nvSpPr>
          <p:cNvPr id="68" name="四角形: 角を丸くする 67">
            <a:extLst>
              <a:ext uri="{FF2B5EF4-FFF2-40B4-BE49-F238E27FC236}">
                <a16:creationId xmlns:a16="http://schemas.microsoft.com/office/drawing/2014/main" id="{A6555A08-686F-4EC9-A22A-BAFD502CFFA3}"/>
              </a:ext>
            </a:extLst>
          </p:cNvPr>
          <p:cNvSpPr/>
          <p:nvPr/>
        </p:nvSpPr>
        <p:spPr>
          <a:xfrm>
            <a:off x="30137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69" name="四角形: 角を丸くする 68">
            <a:extLst>
              <a:ext uri="{FF2B5EF4-FFF2-40B4-BE49-F238E27FC236}">
                <a16:creationId xmlns:a16="http://schemas.microsoft.com/office/drawing/2014/main" id="{76E83B39-D74B-47E9-9378-1561937FD8C2}"/>
              </a:ext>
            </a:extLst>
          </p:cNvPr>
          <p:cNvSpPr/>
          <p:nvPr/>
        </p:nvSpPr>
        <p:spPr>
          <a:xfrm>
            <a:off x="128146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70" name="四角形: 角を丸くする 69">
            <a:extLst>
              <a:ext uri="{FF2B5EF4-FFF2-40B4-BE49-F238E27FC236}">
                <a16:creationId xmlns:a16="http://schemas.microsoft.com/office/drawing/2014/main" id="{8D6F2A91-4589-477C-BEBD-83AFF25A9002}"/>
              </a:ext>
            </a:extLst>
          </p:cNvPr>
          <p:cNvSpPr/>
          <p:nvPr/>
        </p:nvSpPr>
        <p:spPr>
          <a:xfrm>
            <a:off x="226155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71" name="四角形: 角を丸くする 70">
            <a:extLst>
              <a:ext uri="{FF2B5EF4-FFF2-40B4-BE49-F238E27FC236}">
                <a16:creationId xmlns:a16="http://schemas.microsoft.com/office/drawing/2014/main" id="{27702F92-CC4C-41BC-B793-8426F098526E}"/>
              </a:ext>
            </a:extLst>
          </p:cNvPr>
          <p:cNvSpPr/>
          <p:nvPr/>
        </p:nvSpPr>
        <p:spPr>
          <a:xfrm>
            <a:off x="324164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72" name="四角形: 角を丸くする 71">
            <a:extLst>
              <a:ext uri="{FF2B5EF4-FFF2-40B4-BE49-F238E27FC236}">
                <a16:creationId xmlns:a16="http://schemas.microsoft.com/office/drawing/2014/main" id="{5D244A77-BC51-4119-A652-47E086CD66F3}"/>
              </a:ext>
            </a:extLst>
          </p:cNvPr>
          <p:cNvSpPr/>
          <p:nvPr/>
        </p:nvSpPr>
        <p:spPr>
          <a:xfrm>
            <a:off x="422173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74" name="四角形: 角を丸くする 73">
            <a:extLst>
              <a:ext uri="{FF2B5EF4-FFF2-40B4-BE49-F238E27FC236}">
                <a16:creationId xmlns:a16="http://schemas.microsoft.com/office/drawing/2014/main" id="{6D104F4D-0288-4025-9DA4-F0B2A43C63D6}"/>
              </a:ext>
            </a:extLst>
          </p:cNvPr>
          <p:cNvSpPr/>
          <p:nvPr/>
        </p:nvSpPr>
        <p:spPr>
          <a:xfrm>
            <a:off x="5191639"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76" name="四角形: 角を丸くする 75">
            <a:extLst>
              <a:ext uri="{FF2B5EF4-FFF2-40B4-BE49-F238E27FC236}">
                <a16:creationId xmlns:a16="http://schemas.microsoft.com/office/drawing/2014/main" id="{D3BADBB2-7F44-48F5-867A-57248AD61134}"/>
              </a:ext>
            </a:extLst>
          </p:cNvPr>
          <p:cNvSpPr/>
          <p:nvPr/>
        </p:nvSpPr>
        <p:spPr>
          <a:xfrm>
            <a:off x="6171729" y="5897881"/>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grpSp>
        <p:nvGrpSpPr>
          <p:cNvPr id="82" name="グループ化 81">
            <a:extLst>
              <a:ext uri="{FF2B5EF4-FFF2-40B4-BE49-F238E27FC236}">
                <a16:creationId xmlns:a16="http://schemas.microsoft.com/office/drawing/2014/main" id="{5722FECA-AD39-4C09-96B5-687171E48E06}"/>
              </a:ext>
            </a:extLst>
          </p:cNvPr>
          <p:cNvGrpSpPr/>
          <p:nvPr/>
        </p:nvGrpSpPr>
        <p:grpSpPr>
          <a:xfrm rot="5400000">
            <a:off x="8272130" y="3889167"/>
            <a:ext cx="435460" cy="1321278"/>
            <a:chOff x="5775744" y="2183529"/>
            <a:chExt cx="435460" cy="1321278"/>
          </a:xfrm>
          <a:solidFill>
            <a:schemeClr val="accent1">
              <a:lumMod val="40000"/>
              <a:lumOff val="60000"/>
            </a:schemeClr>
          </a:solidFill>
        </p:grpSpPr>
        <p:sp>
          <p:nvSpPr>
            <p:cNvPr id="85" name="吹き出し: 右矢印 84">
              <a:extLst>
                <a:ext uri="{FF2B5EF4-FFF2-40B4-BE49-F238E27FC236}">
                  <a16:creationId xmlns:a16="http://schemas.microsoft.com/office/drawing/2014/main" id="{8CC310F6-17E6-419A-9A01-D1E753D6EB97}"/>
                </a:ext>
              </a:extLst>
            </p:cNvPr>
            <p:cNvSpPr/>
            <p:nvPr/>
          </p:nvSpPr>
          <p:spPr>
            <a:xfrm rot="5400000">
              <a:off x="5384145" y="2677749"/>
              <a:ext cx="1218657" cy="435460"/>
            </a:xfrm>
            <a:prstGeom prst="rightArrowCallout">
              <a:avLst>
                <a:gd name="adj1" fmla="val 33235"/>
                <a:gd name="adj2" fmla="val 25000"/>
                <a:gd name="adj3" fmla="val 55880"/>
                <a:gd name="adj4" fmla="val 74729"/>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AFBB371F-60D1-4CA0-8188-895871FAFFF5}"/>
                </a:ext>
              </a:extLst>
            </p:cNvPr>
            <p:cNvSpPr txBox="1"/>
            <p:nvPr/>
          </p:nvSpPr>
          <p:spPr>
            <a:xfrm rot="16200000">
              <a:off x="5408163" y="2557515"/>
              <a:ext cx="1148081" cy="400110"/>
            </a:xfrm>
            <a:prstGeom prst="rect">
              <a:avLst/>
            </a:prstGeom>
            <a:noFill/>
          </p:spPr>
          <p:txBody>
            <a:bodyPr wrap="square" rtlCol="0">
              <a:spAutoFit/>
            </a:bodyPr>
            <a:lstStyle/>
            <a:p>
              <a:pPr algn="ctr"/>
              <a:r>
                <a:rPr kumimoji="1" lang="en-US" altLang="ja-JP" sz="2000" dirty="0"/>
                <a:t>HEAD</a:t>
              </a:r>
              <a:endParaRPr kumimoji="1" lang="ja-JP" altLang="en-US" sz="2000" dirty="0"/>
            </a:p>
          </p:txBody>
        </p:sp>
      </p:grpSp>
      <p:cxnSp>
        <p:nvCxnSpPr>
          <p:cNvPr id="88" name="直線矢印コネクタ 87">
            <a:extLst>
              <a:ext uri="{FF2B5EF4-FFF2-40B4-BE49-F238E27FC236}">
                <a16:creationId xmlns:a16="http://schemas.microsoft.com/office/drawing/2014/main" id="{E2CD5AE8-B900-4E0A-949B-7458672DE4DB}"/>
              </a:ext>
            </a:extLst>
          </p:cNvPr>
          <p:cNvCxnSpPr>
            <a:stCxn id="68" idx="3"/>
            <a:endCxn id="69" idx="1"/>
          </p:cNvCxnSpPr>
          <p:nvPr/>
        </p:nvCxnSpPr>
        <p:spPr>
          <a:xfrm>
            <a:off x="103096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971C5E7A-EC73-4628-A4A2-0485FED6CF19}"/>
              </a:ext>
            </a:extLst>
          </p:cNvPr>
          <p:cNvCxnSpPr>
            <a:cxnSpLocks/>
            <a:stCxn id="69" idx="3"/>
            <a:endCxn id="70" idx="1"/>
          </p:cNvCxnSpPr>
          <p:nvPr/>
        </p:nvCxnSpPr>
        <p:spPr>
          <a:xfrm>
            <a:off x="201105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6D312A12-10AA-41B4-926B-6CE1F509A35D}"/>
              </a:ext>
            </a:extLst>
          </p:cNvPr>
          <p:cNvCxnSpPr>
            <a:cxnSpLocks/>
            <a:stCxn id="70" idx="3"/>
            <a:endCxn id="71" idx="1"/>
          </p:cNvCxnSpPr>
          <p:nvPr/>
        </p:nvCxnSpPr>
        <p:spPr>
          <a:xfrm>
            <a:off x="299114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270DE621-AB06-4840-BC32-DFC6E8533819}"/>
              </a:ext>
            </a:extLst>
          </p:cNvPr>
          <p:cNvCxnSpPr>
            <a:cxnSpLocks/>
            <a:stCxn id="71" idx="3"/>
            <a:endCxn id="72" idx="1"/>
          </p:cNvCxnSpPr>
          <p:nvPr/>
        </p:nvCxnSpPr>
        <p:spPr>
          <a:xfrm>
            <a:off x="3971237" y="4530226"/>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4404072-D7B1-4EF4-8C46-F95FAEFE8523}"/>
              </a:ext>
            </a:extLst>
          </p:cNvPr>
          <p:cNvCxnSpPr>
            <a:cxnSpLocks/>
            <a:stCxn id="72" idx="3"/>
            <a:endCxn id="74" idx="1"/>
          </p:cNvCxnSpPr>
          <p:nvPr/>
        </p:nvCxnSpPr>
        <p:spPr>
          <a:xfrm>
            <a:off x="4951327" y="4530226"/>
            <a:ext cx="240312"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1B3D9E69-E376-4854-86B9-0B1D04A1C545}"/>
              </a:ext>
            </a:extLst>
          </p:cNvPr>
          <p:cNvCxnSpPr>
            <a:cxnSpLocks/>
            <a:stCxn id="74" idx="3"/>
            <a:endCxn id="76" idx="1"/>
          </p:cNvCxnSpPr>
          <p:nvPr/>
        </p:nvCxnSpPr>
        <p:spPr>
          <a:xfrm>
            <a:off x="5921233" y="6150321"/>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C41FCFC4-1C29-45F4-9F9D-D943AAA7DF90}"/>
              </a:ext>
            </a:extLst>
          </p:cNvPr>
          <p:cNvSpPr/>
          <p:nvPr/>
        </p:nvSpPr>
        <p:spPr>
          <a:xfrm>
            <a:off x="154302" y="3769423"/>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8" name="直線コネクタ 107">
            <a:extLst>
              <a:ext uri="{FF2B5EF4-FFF2-40B4-BE49-F238E27FC236}">
                <a16:creationId xmlns:a16="http://schemas.microsoft.com/office/drawing/2014/main" id="{C4F42A7E-F407-4213-8DE8-A6E3D80C8C7A}"/>
              </a:ext>
            </a:extLst>
          </p:cNvPr>
          <p:cNvCxnSpPr>
            <a:cxnSpLocks/>
          </p:cNvCxnSpPr>
          <p:nvPr/>
        </p:nvCxnSpPr>
        <p:spPr>
          <a:xfrm>
            <a:off x="154302" y="4123765"/>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822E2789-30FB-417C-9F0B-0F8A631B52CE}"/>
              </a:ext>
            </a:extLst>
          </p:cNvPr>
          <p:cNvSpPr txBox="1"/>
          <p:nvPr/>
        </p:nvSpPr>
        <p:spPr>
          <a:xfrm>
            <a:off x="2890474" y="3749735"/>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110" name="正方形/長方形 109">
            <a:extLst>
              <a:ext uri="{FF2B5EF4-FFF2-40B4-BE49-F238E27FC236}">
                <a16:creationId xmlns:a16="http://schemas.microsoft.com/office/drawing/2014/main" id="{CC713C6C-985C-4B16-84C7-3F39537178F6}"/>
              </a:ext>
            </a:extLst>
          </p:cNvPr>
          <p:cNvSpPr/>
          <p:nvPr/>
        </p:nvSpPr>
        <p:spPr>
          <a:xfrm>
            <a:off x="5013296" y="5432688"/>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10A1626B-2289-44B4-A344-6580A19CD3E4}"/>
              </a:ext>
            </a:extLst>
          </p:cNvPr>
          <p:cNvCxnSpPr>
            <a:cxnSpLocks/>
          </p:cNvCxnSpPr>
          <p:nvPr/>
        </p:nvCxnSpPr>
        <p:spPr>
          <a:xfrm>
            <a:off x="5013296" y="5787030"/>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テキスト ボックス 111">
            <a:extLst>
              <a:ext uri="{FF2B5EF4-FFF2-40B4-BE49-F238E27FC236}">
                <a16:creationId xmlns:a16="http://schemas.microsoft.com/office/drawing/2014/main" id="{9FFBCCBE-9372-498A-AF32-E15EBC4ADF81}"/>
              </a:ext>
            </a:extLst>
          </p:cNvPr>
          <p:cNvSpPr txBox="1"/>
          <p:nvPr/>
        </p:nvSpPr>
        <p:spPr>
          <a:xfrm>
            <a:off x="4631226" y="5413000"/>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pic>
        <p:nvPicPr>
          <p:cNvPr id="3" name="図 2">
            <a:extLst>
              <a:ext uri="{FF2B5EF4-FFF2-40B4-BE49-F238E27FC236}">
                <a16:creationId xmlns:a16="http://schemas.microsoft.com/office/drawing/2014/main" id="{BE2219A9-19EB-4418-B94D-14027872004F}"/>
              </a:ext>
            </a:extLst>
          </p:cNvPr>
          <p:cNvPicPr>
            <a:picLocks noChangeAspect="1"/>
          </p:cNvPicPr>
          <p:nvPr/>
        </p:nvPicPr>
        <p:blipFill>
          <a:blip r:embed="rId3"/>
          <a:stretch>
            <a:fillRect/>
          </a:stretch>
        </p:blipFill>
        <p:spPr>
          <a:xfrm>
            <a:off x="1094731" y="1276532"/>
            <a:ext cx="6954538" cy="2323792"/>
          </a:xfrm>
          <a:prstGeom prst="rect">
            <a:avLst/>
          </a:prstGeom>
        </p:spPr>
      </p:pic>
      <p:sp>
        <p:nvSpPr>
          <p:cNvPr id="34" name="四角形: 角を丸くする 33">
            <a:extLst>
              <a:ext uri="{FF2B5EF4-FFF2-40B4-BE49-F238E27FC236}">
                <a16:creationId xmlns:a16="http://schemas.microsoft.com/office/drawing/2014/main" id="{E9098E0F-DD59-454A-9499-B3041EF297BE}"/>
              </a:ext>
            </a:extLst>
          </p:cNvPr>
          <p:cNvSpPr/>
          <p:nvPr/>
        </p:nvSpPr>
        <p:spPr>
          <a:xfrm>
            <a:off x="7113393" y="4277786"/>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35" name="直線矢印コネクタ 34">
            <a:extLst>
              <a:ext uri="{FF2B5EF4-FFF2-40B4-BE49-F238E27FC236}">
                <a16:creationId xmlns:a16="http://schemas.microsoft.com/office/drawing/2014/main" id="{C071B53D-F9AD-4310-851C-669BAF1F65A8}"/>
              </a:ext>
            </a:extLst>
          </p:cNvPr>
          <p:cNvCxnSpPr>
            <a:cxnSpLocks/>
            <a:stCxn id="72" idx="3"/>
            <a:endCxn id="34" idx="1"/>
          </p:cNvCxnSpPr>
          <p:nvPr/>
        </p:nvCxnSpPr>
        <p:spPr>
          <a:xfrm>
            <a:off x="4951327" y="4530226"/>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DA3074CF-67C6-441B-9320-A4CE03A87FE0}"/>
              </a:ext>
            </a:extLst>
          </p:cNvPr>
          <p:cNvCxnSpPr>
            <a:cxnSpLocks/>
            <a:stCxn id="76" idx="3"/>
            <a:endCxn id="34" idx="1"/>
          </p:cNvCxnSpPr>
          <p:nvPr/>
        </p:nvCxnSpPr>
        <p:spPr>
          <a:xfrm flipV="1">
            <a:off x="6901323" y="4530226"/>
            <a:ext cx="212070" cy="16200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173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67493-6BC5-4B81-A9D2-60DD4CBA6AB8}"/>
              </a:ext>
            </a:extLst>
          </p:cNvPr>
          <p:cNvSpPr>
            <a:spLocks noGrp="1"/>
          </p:cNvSpPr>
          <p:nvPr>
            <p:ph type="title"/>
          </p:nvPr>
        </p:nvSpPr>
        <p:spPr/>
        <p:txBody>
          <a:bodyPr/>
          <a:lstStyle/>
          <a:p>
            <a:r>
              <a:rPr lang="ja-JP" altLang="en-US" dirty="0"/>
              <a:t>変更元のブランチが変更されていたら？</a:t>
            </a:r>
            <a:endParaRPr kumimoji="1" lang="ja-JP" altLang="en-US" dirty="0"/>
          </a:p>
        </p:txBody>
      </p:sp>
      <p:sp>
        <p:nvSpPr>
          <p:cNvPr id="3" name="コンテンツ プレースホルダー 2">
            <a:extLst>
              <a:ext uri="{FF2B5EF4-FFF2-40B4-BE49-F238E27FC236}">
                <a16:creationId xmlns:a16="http://schemas.microsoft.com/office/drawing/2014/main" id="{84E86CA3-593C-4FAD-92F8-95CE31534185}"/>
              </a:ext>
            </a:extLst>
          </p:cNvPr>
          <p:cNvSpPr>
            <a:spLocks noGrp="1"/>
          </p:cNvSpPr>
          <p:nvPr>
            <p:ph idx="1"/>
          </p:nvPr>
        </p:nvSpPr>
        <p:spPr/>
        <p:txBody>
          <a:bodyPr/>
          <a:lstStyle/>
          <a:p>
            <a:r>
              <a:rPr kumimoji="1" lang="en-US" altLang="ja-JP" dirty="0"/>
              <a:t>rebase</a:t>
            </a:r>
            <a:r>
              <a:rPr kumimoji="1" lang="ja-JP" altLang="en-US" dirty="0"/>
              <a:t>コマンド：ブランチのベースを変更する</a:t>
            </a:r>
            <a:endParaRPr kumimoji="1" lang="en-US" altLang="ja-JP" dirty="0"/>
          </a:p>
          <a:p>
            <a:r>
              <a:rPr lang="ja-JP" altLang="en-US" dirty="0"/>
              <a:t>使い方</a:t>
            </a:r>
            <a:endParaRPr lang="en-US" altLang="ja-JP" dirty="0"/>
          </a:p>
          <a:p>
            <a:pPr lvl="1"/>
            <a:r>
              <a:rPr lang="en-US" altLang="ja-JP" dirty="0"/>
              <a:t>git rebase &lt;branch name&gt;</a:t>
            </a:r>
          </a:p>
          <a:p>
            <a:r>
              <a:rPr lang="ja-JP" altLang="en-US" dirty="0"/>
              <a:t>どういうときに使う？</a:t>
            </a:r>
            <a:endParaRPr lang="en-US" altLang="ja-JP" dirty="0"/>
          </a:p>
          <a:p>
            <a:pPr lvl="1"/>
            <a:r>
              <a:rPr lang="ja-JP" altLang="en-US" dirty="0"/>
              <a:t>元のブランチにコミットが追加された場合</a:t>
            </a:r>
            <a:endParaRPr lang="en-US" altLang="ja-JP" dirty="0"/>
          </a:p>
          <a:p>
            <a:pPr lvl="1"/>
            <a:r>
              <a:rPr lang="ja-JP" altLang="en-US" dirty="0"/>
              <a:t>自身のブランチが元のブランチにマージされた場合</a:t>
            </a:r>
            <a:endParaRPr lang="en-US" altLang="ja-JP" dirty="0"/>
          </a:p>
          <a:p>
            <a:r>
              <a:rPr kumimoji="1" lang="ja-JP" altLang="en-US" dirty="0"/>
              <a:t>練習</a:t>
            </a:r>
            <a:endParaRPr kumimoji="1" lang="en-US" altLang="ja-JP" dirty="0"/>
          </a:p>
          <a:p>
            <a:pPr lvl="1"/>
            <a:r>
              <a:rPr lang="en-US" altLang="ja-JP" dirty="0"/>
              <a:t>git log --graph ‐‐</a:t>
            </a:r>
            <a:r>
              <a:rPr lang="en-US" altLang="ja-JP" dirty="0" err="1"/>
              <a:t>oneline</a:t>
            </a:r>
            <a:r>
              <a:rPr lang="ja-JP" altLang="en-US" dirty="0"/>
              <a:t>でリベース前の状態を確認しよう</a:t>
            </a:r>
            <a:endParaRPr lang="en-US" altLang="ja-JP" dirty="0"/>
          </a:p>
          <a:p>
            <a:pPr lvl="1"/>
            <a:r>
              <a:rPr lang="en-US" altLang="ja-JP" dirty="0"/>
              <a:t>develop</a:t>
            </a:r>
            <a:r>
              <a:rPr lang="ja-JP" altLang="en-US" dirty="0"/>
              <a:t>に</a:t>
            </a:r>
            <a:r>
              <a:rPr lang="en-US" altLang="ja-JP" dirty="0"/>
              <a:t>master</a:t>
            </a:r>
            <a:r>
              <a:rPr lang="ja-JP" altLang="en-US" dirty="0"/>
              <a:t>を</a:t>
            </a:r>
            <a:r>
              <a:rPr lang="en-US" altLang="ja-JP" dirty="0"/>
              <a:t>rebase</a:t>
            </a:r>
            <a:r>
              <a:rPr lang="ja-JP" altLang="en-US" dirty="0"/>
              <a:t>しよう</a:t>
            </a:r>
            <a:endParaRPr lang="en-US" altLang="ja-JP" dirty="0"/>
          </a:p>
          <a:p>
            <a:pPr lvl="2"/>
            <a:r>
              <a:rPr lang="en-US" altLang="ja-JP" dirty="0"/>
              <a:t>develop</a:t>
            </a:r>
            <a:r>
              <a:rPr lang="ja-JP" altLang="en-US" dirty="0"/>
              <a:t>ブランチで</a:t>
            </a:r>
            <a:r>
              <a:rPr lang="en-US" altLang="ja-JP" dirty="0"/>
              <a:t>`git rebase master`</a:t>
            </a:r>
          </a:p>
          <a:p>
            <a:pPr lvl="1"/>
            <a:r>
              <a:rPr lang="en-US" altLang="ja-JP" dirty="0"/>
              <a:t>git log --graph ‐‐</a:t>
            </a:r>
            <a:r>
              <a:rPr lang="en-US" altLang="ja-JP" dirty="0" err="1"/>
              <a:t>oneline</a:t>
            </a:r>
            <a:r>
              <a:rPr lang="ja-JP" altLang="en-US" dirty="0"/>
              <a:t>でリベース後の状態を確認しよう</a:t>
            </a:r>
            <a:endParaRPr lang="en-US" altLang="ja-JP" dirty="0"/>
          </a:p>
        </p:txBody>
      </p:sp>
      <p:sp>
        <p:nvSpPr>
          <p:cNvPr id="4" name="日付プレースホルダー 3">
            <a:extLst>
              <a:ext uri="{FF2B5EF4-FFF2-40B4-BE49-F238E27FC236}">
                <a16:creationId xmlns:a16="http://schemas.microsoft.com/office/drawing/2014/main" id="{1C745171-691C-4B09-9284-47CFB916463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81ED287-7AE6-4E07-BD16-61563029C91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BBE4B3D-5932-44FB-AEF2-DEE0D6378914}"/>
              </a:ext>
            </a:extLst>
          </p:cNvPr>
          <p:cNvSpPr>
            <a:spLocks noGrp="1"/>
          </p:cNvSpPr>
          <p:nvPr>
            <p:ph type="sldNum" sz="quarter" idx="4"/>
          </p:nvPr>
        </p:nvSpPr>
        <p:spPr/>
        <p:txBody>
          <a:bodyPr/>
          <a:lstStyle/>
          <a:p>
            <a:fld id="{BD84B515-6EF4-D642-B309-5ED90DAA2A6E}" type="slidenum">
              <a:rPr kumimoji="1" lang="ja-JP" altLang="en-US" smtClean="0"/>
              <a:t>68</a:t>
            </a:fld>
            <a:endParaRPr kumimoji="1" lang="ja-JP" altLang="en-US"/>
          </a:p>
        </p:txBody>
      </p:sp>
    </p:spTree>
    <p:extLst>
      <p:ext uri="{BB962C8B-B14F-4D97-AF65-F5344CB8AC3E}">
        <p14:creationId xmlns:p14="http://schemas.microsoft.com/office/powerpoint/2010/main" val="2556336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F5838-1852-4923-8D20-0CB9323F3DBA}"/>
              </a:ext>
            </a:extLst>
          </p:cNvPr>
          <p:cNvSpPr>
            <a:spLocks noGrp="1"/>
          </p:cNvSpPr>
          <p:nvPr>
            <p:ph type="title"/>
          </p:nvPr>
        </p:nvSpPr>
        <p:spPr/>
        <p:txBody>
          <a:bodyPr/>
          <a:lstStyle/>
          <a:p>
            <a:r>
              <a:rPr kumimoji="1" lang="en-US" altLang="ja-JP" dirty="0"/>
              <a:t>git rebase</a:t>
            </a:r>
            <a:r>
              <a:rPr kumimoji="1" lang="ja-JP" altLang="en-US" dirty="0"/>
              <a:t>されたブランチ</a:t>
            </a:r>
          </a:p>
        </p:txBody>
      </p:sp>
      <p:sp>
        <p:nvSpPr>
          <p:cNvPr id="4" name="日付プレースホルダー 3">
            <a:extLst>
              <a:ext uri="{FF2B5EF4-FFF2-40B4-BE49-F238E27FC236}">
                <a16:creationId xmlns:a16="http://schemas.microsoft.com/office/drawing/2014/main" id="{CC4144CF-AA5B-40D1-941C-3F4ACF797089}"/>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FB5F7834-F2B7-46C2-9AEC-A6B7BA58EC05}"/>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AED49028-1282-4BCF-B964-1FD957DF99AB}"/>
              </a:ext>
            </a:extLst>
          </p:cNvPr>
          <p:cNvSpPr>
            <a:spLocks noGrp="1"/>
          </p:cNvSpPr>
          <p:nvPr>
            <p:ph type="sldNum" sz="quarter" idx="4"/>
          </p:nvPr>
        </p:nvSpPr>
        <p:spPr/>
        <p:txBody>
          <a:bodyPr/>
          <a:lstStyle/>
          <a:p>
            <a:fld id="{BD84B515-6EF4-D642-B309-5ED90DAA2A6E}" type="slidenum">
              <a:rPr kumimoji="1" lang="ja-JP" altLang="en-US" smtClean="0"/>
              <a:t>69</a:t>
            </a:fld>
            <a:endParaRPr kumimoji="1" lang="ja-JP" altLang="en-US"/>
          </a:p>
        </p:txBody>
      </p:sp>
      <p:sp>
        <p:nvSpPr>
          <p:cNvPr id="7" name="四角形: 角を丸くする 6">
            <a:extLst>
              <a:ext uri="{FF2B5EF4-FFF2-40B4-BE49-F238E27FC236}">
                <a16:creationId xmlns:a16="http://schemas.microsoft.com/office/drawing/2014/main" id="{01A76E82-F32F-4507-8A28-71028129B812}"/>
              </a:ext>
            </a:extLst>
          </p:cNvPr>
          <p:cNvSpPr/>
          <p:nvPr/>
        </p:nvSpPr>
        <p:spPr>
          <a:xfrm>
            <a:off x="39144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FBD76EF6-91C5-4332-BED3-ECCF2E07DA49}"/>
              </a:ext>
            </a:extLst>
          </p:cNvPr>
          <p:cNvSpPr/>
          <p:nvPr/>
        </p:nvSpPr>
        <p:spPr>
          <a:xfrm>
            <a:off x="137153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C0D708E6-4474-4948-BF66-2DF035F733B8}"/>
              </a:ext>
            </a:extLst>
          </p:cNvPr>
          <p:cNvSpPr/>
          <p:nvPr/>
        </p:nvSpPr>
        <p:spPr>
          <a:xfrm>
            <a:off x="235162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65F5BE20-C9AA-44E4-8793-E2862C6CE3D2}"/>
              </a:ext>
            </a:extLst>
          </p:cNvPr>
          <p:cNvSpPr/>
          <p:nvPr/>
        </p:nvSpPr>
        <p:spPr>
          <a:xfrm>
            <a:off x="333171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11" name="四角形: 角を丸くする 10">
            <a:extLst>
              <a:ext uri="{FF2B5EF4-FFF2-40B4-BE49-F238E27FC236}">
                <a16:creationId xmlns:a16="http://schemas.microsoft.com/office/drawing/2014/main" id="{A66F953D-C93D-4EA3-863A-36B070AE77A9}"/>
              </a:ext>
            </a:extLst>
          </p:cNvPr>
          <p:cNvSpPr/>
          <p:nvPr/>
        </p:nvSpPr>
        <p:spPr>
          <a:xfrm>
            <a:off x="431180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E9C99212-738B-4E9B-9736-C004EAD53D75}"/>
              </a:ext>
            </a:extLst>
          </p:cNvPr>
          <p:cNvSpPr/>
          <p:nvPr/>
        </p:nvSpPr>
        <p:spPr>
          <a:xfrm>
            <a:off x="5281706" y="2933539"/>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13" name="四角形: 角を丸くする 12">
            <a:extLst>
              <a:ext uri="{FF2B5EF4-FFF2-40B4-BE49-F238E27FC236}">
                <a16:creationId xmlns:a16="http://schemas.microsoft.com/office/drawing/2014/main" id="{4D07C800-5A23-4723-AF74-B8141658C62F}"/>
              </a:ext>
            </a:extLst>
          </p:cNvPr>
          <p:cNvSpPr/>
          <p:nvPr/>
        </p:nvSpPr>
        <p:spPr>
          <a:xfrm>
            <a:off x="6261796" y="2933539"/>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cxnSp>
        <p:nvCxnSpPr>
          <p:cNvPr id="17" name="直線矢印コネクタ 16">
            <a:extLst>
              <a:ext uri="{FF2B5EF4-FFF2-40B4-BE49-F238E27FC236}">
                <a16:creationId xmlns:a16="http://schemas.microsoft.com/office/drawing/2014/main" id="{212FBFFA-D509-4754-A0E4-FEAE3E712A8B}"/>
              </a:ext>
            </a:extLst>
          </p:cNvPr>
          <p:cNvCxnSpPr>
            <a:cxnSpLocks/>
          </p:cNvCxnSpPr>
          <p:nvPr/>
        </p:nvCxnSpPr>
        <p:spPr>
          <a:xfrm>
            <a:off x="112103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B2FE2D3-F84E-4C9B-B7D9-33EFB7FD3CF1}"/>
              </a:ext>
            </a:extLst>
          </p:cNvPr>
          <p:cNvCxnSpPr>
            <a:cxnSpLocks/>
          </p:cNvCxnSpPr>
          <p:nvPr/>
        </p:nvCxnSpPr>
        <p:spPr>
          <a:xfrm>
            <a:off x="210112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89E29A1-73E9-4F62-AD1D-8E4E63D18967}"/>
              </a:ext>
            </a:extLst>
          </p:cNvPr>
          <p:cNvCxnSpPr>
            <a:cxnSpLocks/>
          </p:cNvCxnSpPr>
          <p:nvPr/>
        </p:nvCxnSpPr>
        <p:spPr>
          <a:xfrm>
            <a:off x="308121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6C756A9-5A1F-4D79-840E-31E7DD12E3E7}"/>
              </a:ext>
            </a:extLst>
          </p:cNvPr>
          <p:cNvCxnSpPr>
            <a:cxnSpLocks/>
          </p:cNvCxnSpPr>
          <p:nvPr/>
        </p:nvCxnSpPr>
        <p:spPr>
          <a:xfrm>
            <a:off x="4061304" y="196346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EEBC2A8C-020E-4EB1-B7C0-CF9F9D2A1A05}"/>
              </a:ext>
            </a:extLst>
          </p:cNvPr>
          <p:cNvCxnSpPr>
            <a:cxnSpLocks/>
            <a:endCxn id="12" idx="1"/>
          </p:cNvCxnSpPr>
          <p:nvPr/>
        </p:nvCxnSpPr>
        <p:spPr>
          <a:xfrm>
            <a:off x="5041394" y="1963467"/>
            <a:ext cx="240312"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0D65EA4-FD70-440B-AF2A-CF53C6B8B1A1}"/>
              </a:ext>
            </a:extLst>
          </p:cNvPr>
          <p:cNvCxnSpPr>
            <a:cxnSpLocks/>
          </p:cNvCxnSpPr>
          <p:nvPr/>
        </p:nvCxnSpPr>
        <p:spPr>
          <a:xfrm>
            <a:off x="6011300" y="3185979"/>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D8FB12CD-C6E8-4FA4-9A17-FD0D2B17927C}"/>
              </a:ext>
            </a:extLst>
          </p:cNvPr>
          <p:cNvSpPr/>
          <p:nvPr/>
        </p:nvSpPr>
        <p:spPr>
          <a:xfrm>
            <a:off x="244369" y="1202664"/>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406F776B-2381-4799-9EA9-C6B778B11E10}"/>
              </a:ext>
            </a:extLst>
          </p:cNvPr>
          <p:cNvCxnSpPr>
            <a:cxnSpLocks/>
          </p:cNvCxnSpPr>
          <p:nvPr/>
        </p:nvCxnSpPr>
        <p:spPr>
          <a:xfrm>
            <a:off x="244369" y="1557006"/>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16E836AE-13F9-45D1-9A8D-26E0DBB2500B}"/>
              </a:ext>
            </a:extLst>
          </p:cNvPr>
          <p:cNvSpPr txBox="1"/>
          <p:nvPr/>
        </p:nvSpPr>
        <p:spPr>
          <a:xfrm>
            <a:off x="2980541" y="1182976"/>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26" name="正方形/長方形 25">
            <a:extLst>
              <a:ext uri="{FF2B5EF4-FFF2-40B4-BE49-F238E27FC236}">
                <a16:creationId xmlns:a16="http://schemas.microsoft.com/office/drawing/2014/main" id="{471B8E9A-F40D-4157-9D92-C75898600334}"/>
              </a:ext>
            </a:extLst>
          </p:cNvPr>
          <p:cNvSpPr/>
          <p:nvPr/>
        </p:nvSpPr>
        <p:spPr>
          <a:xfrm>
            <a:off x="5103363" y="2468346"/>
            <a:ext cx="2035097"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2C7A09B8-17C6-4021-AC77-9020CB820CE8}"/>
              </a:ext>
            </a:extLst>
          </p:cNvPr>
          <p:cNvCxnSpPr>
            <a:cxnSpLocks/>
          </p:cNvCxnSpPr>
          <p:nvPr/>
        </p:nvCxnSpPr>
        <p:spPr>
          <a:xfrm>
            <a:off x="5103363" y="2822688"/>
            <a:ext cx="203509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D044134-691C-4B60-BA79-BB3F179F31D9}"/>
              </a:ext>
            </a:extLst>
          </p:cNvPr>
          <p:cNvSpPr txBox="1"/>
          <p:nvPr/>
        </p:nvSpPr>
        <p:spPr>
          <a:xfrm>
            <a:off x="4721293" y="2448658"/>
            <a:ext cx="2662518"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
        <p:nvSpPr>
          <p:cNvPr id="29" name="四角形: 角を丸くする 28">
            <a:extLst>
              <a:ext uri="{FF2B5EF4-FFF2-40B4-BE49-F238E27FC236}">
                <a16:creationId xmlns:a16="http://schemas.microsoft.com/office/drawing/2014/main" id="{43380441-95AC-4C2A-8293-63308BB7A1D6}"/>
              </a:ext>
            </a:extLst>
          </p:cNvPr>
          <p:cNvSpPr/>
          <p:nvPr/>
        </p:nvSpPr>
        <p:spPr>
          <a:xfrm>
            <a:off x="7203460" y="171102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30" name="直線矢印コネクタ 29">
            <a:extLst>
              <a:ext uri="{FF2B5EF4-FFF2-40B4-BE49-F238E27FC236}">
                <a16:creationId xmlns:a16="http://schemas.microsoft.com/office/drawing/2014/main" id="{093523D6-70BB-447E-8F12-70D8B3BBD7E1}"/>
              </a:ext>
            </a:extLst>
          </p:cNvPr>
          <p:cNvCxnSpPr>
            <a:cxnSpLocks/>
          </p:cNvCxnSpPr>
          <p:nvPr/>
        </p:nvCxnSpPr>
        <p:spPr>
          <a:xfrm>
            <a:off x="5041394" y="1963467"/>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7FB845B9-129E-4253-B79F-DBA58584C900}"/>
              </a:ext>
            </a:extLst>
          </p:cNvPr>
          <p:cNvCxnSpPr>
            <a:cxnSpLocks/>
            <a:stCxn id="13" idx="3"/>
          </p:cNvCxnSpPr>
          <p:nvPr/>
        </p:nvCxnSpPr>
        <p:spPr>
          <a:xfrm flipV="1">
            <a:off x="6991390" y="1963469"/>
            <a:ext cx="212070" cy="12225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四角形: 角を丸くする 43">
            <a:extLst>
              <a:ext uri="{FF2B5EF4-FFF2-40B4-BE49-F238E27FC236}">
                <a16:creationId xmlns:a16="http://schemas.microsoft.com/office/drawing/2014/main" id="{9901397A-4B12-4DAD-BA31-4C221F1DD31F}"/>
              </a:ext>
            </a:extLst>
          </p:cNvPr>
          <p:cNvSpPr/>
          <p:nvPr/>
        </p:nvSpPr>
        <p:spPr>
          <a:xfrm>
            <a:off x="39144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d17</a:t>
            </a:r>
            <a:endParaRPr kumimoji="1" lang="ja-JP" altLang="en-US" dirty="0">
              <a:solidFill>
                <a:schemeClr val="tx1"/>
              </a:solidFill>
            </a:endParaRPr>
          </a:p>
        </p:txBody>
      </p:sp>
      <p:sp>
        <p:nvSpPr>
          <p:cNvPr id="45" name="四角形: 角を丸くする 44">
            <a:extLst>
              <a:ext uri="{FF2B5EF4-FFF2-40B4-BE49-F238E27FC236}">
                <a16:creationId xmlns:a16="http://schemas.microsoft.com/office/drawing/2014/main" id="{E45EE248-8694-451A-8BE6-841C3AAAA9E2}"/>
              </a:ext>
            </a:extLst>
          </p:cNvPr>
          <p:cNvSpPr/>
          <p:nvPr/>
        </p:nvSpPr>
        <p:spPr>
          <a:xfrm>
            <a:off x="137153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8f7</a:t>
            </a:r>
            <a:endParaRPr kumimoji="1" lang="ja-JP" altLang="en-US" dirty="0">
              <a:solidFill>
                <a:schemeClr val="tx1"/>
              </a:solidFill>
            </a:endParaRPr>
          </a:p>
        </p:txBody>
      </p:sp>
      <p:sp>
        <p:nvSpPr>
          <p:cNvPr id="46" name="四角形: 角を丸くする 45">
            <a:extLst>
              <a:ext uri="{FF2B5EF4-FFF2-40B4-BE49-F238E27FC236}">
                <a16:creationId xmlns:a16="http://schemas.microsoft.com/office/drawing/2014/main" id="{DF15D196-8F0A-43A3-A3D6-A02C31155AE2}"/>
              </a:ext>
            </a:extLst>
          </p:cNvPr>
          <p:cNvSpPr/>
          <p:nvPr/>
        </p:nvSpPr>
        <p:spPr>
          <a:xfrm>
            <a:off x="235162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8f1</a:t>
            </a:r>
            <a:endParaRPr kumimoji="1" lang="ja-JP" altLang="en-US" dirty="0">
              <a:solidFill>
                <a:schemeClr val="tx1"/>
              </a:solidFill>
            </a:endParaRPr>
          </a:p>
        </p:txBody>
      </p:sp>
      <p:sp>
        <p:nvSpPr>
          <p:cNvPr id="47" name="四角形: 角を丸くする 46">
            <a:extLst>
              <a:ext uri="{FF2B5EF4-FFF2-40B4-BE49-F238E27FC236}">
                <a16:creationId xmlns:a16="http://schemas.microsoft.com/office/drawing/2014/main" id="{F3F26075-28DA-48E0-8EEB-B68DA0C93B86}"/>
              </a:ext>
            </a:extLst>
          </p:cNvPr>
          <p:cNvSpPr/>
          <p:nvPr/>
        </p:nvSpPr>
        <p:spPr>
          <a:xfrm>
            <a:off x="333171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8fb</a:t>
            </a:r>
            <a:endParaRPr kumimoji="1" lang="ja-JP" altLang="en-US" dirty="0">
              <a:solidFill>
                <a:schemeClr val="tx1"/>
              </a:solidFill>
            </a:endParaRPr>
          </a:p>
        </p:txBody>
      </p:sp>
      <p:sp>
        <p:nvSpPr>
          <p:cNvPr id="48" name="四角形: 角を丸くする 47">
            <a:extLst>
              <a:ext uri="{FF2B5EF4-FFF2-40B4-BE49-F238E27FC236}">
                <a16:creationId xmlns:a16="http://schemas.microsoft.com/office/drawing/2014/main" id="{A80673F7-6B4F-4AA3-9AA0-E9D791C5FAD7}"/>
              </a:ext>
            </a:extLst>
          </p:cNvPr>
          <p:cNvSpPr/>
          <p:nvPr/>
        </p:nvSpPr>
        <p:spPr>
          <a:xfrm>
            <a:off x="431180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ecc</a:t>
            </a:r>
            <a:endParaRPr kumimoji="1" lang="ja-JP" altLang="en-US" dirty="0">
              <a:solidFill>
                <a:schemeClr val="tx1"/>
              </a:solidFill>
            </a:endParaRPr>
          </a:p>
        </p:txBody>
      </p:sp>
      <p:sp>
        <p:nvSpPr>
          <p:cNvPr id="49" name="四角形: 角を丸くする 48">
            <a:extLst>
              <a:ext uri="{FF2B5EF4-FFF2-40B4-BE49-F238E27FC236}">
                <a16:creationId xmlns:a16="http://schemas.microsoft.com/office/drawing/2014/main" id="{D45B2FF0-F28D-4242-977B-29347DE086CC}"/>
              </a:ext>
            </a:extLst>
          </p:cNvPr>
          <p:cNvSpPr/>
          <p:nvPr/>
        </p:nvSpPr>
        <p:spPr>
          <a:xfrm>
            <a:off x="5281706"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f8a</a:t>
            </a:r>
            <a:endParaRPr kumimoji="1" lang="ja-JP" altLang="en-US" dirty="0">
              <a:solidFill>
                <a:schemeClr val="tx1"/>
              </a:solidFill>
            </a:endParaRPr>
          </a:p>
        </p:txBody>
      </p:sp>
      <p:sp>
        <p:nvSpPr>
          <p:cNvPr id="50" name="四角形: 角を丸くする 49">
            <a:extLst>
              <a:ext uri="{FF2B5EF4-FFF2-40B4-BE49-F238E27FC236}">
                <a16:creationId xmlns:a16="http://schemas.microsoft.com/office/drawing/2014/main" id="{8845C165-015D-4B9B-BD69-EE926F34B729}"/>
              </a:ext>
            </a:extLst>
          </p:cNvPr>
          <p:cNvSpPr/>
          <p:nvPr/>
        </p:nvSpPr>
        <p:spPr>
          <a:xfrm>
            <a:off x="6261796"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70a</a:t>
            </a:r>
            <a:endParaRPr kumimoji="1" lang="ja-JP" altLang="en-US" dirty="0">
              <a:solidFill>
                <a:schemeClr val="tx1"/>
              </a:solidFill>
            </a:endParaRPr>
          </a:p>
        </p:txBody>
      </p:sp>
      <p:cxnSp>
        <p:nvCxnSpPr>
          <p:cNvPr id="51" name="直線矢印コネクタ 50">
            <a:extLst>
              <a:ext uri="{FF2B5EF4-FFF2-40B4-BE49-F238E27FC236}">
                <a16:creationId xmlns:a16="http://schemas.microsoft.com/office/drawing/2014/main" id="{DCA4A465-192C-48CF-9B59-B178E52A246A}"/>
              </a:ext>
            </a:extLst>
          </p:cNvPr>
          <p:cNvCxnSpPr>
            <a:cxnSpLocks/>
          </p:cNvCxnSpPr>
          <p:nvPr/>
        </p:nvCxnSpPr>
        <p:spPr>
          <a:xfrm>
            <a:off x="112103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915B5E13-3639-4953-99B0-6EACDE08D04C}"/>
              </a:ext>
            </a:extLst>
          </p:cNvPr>
          <p:cNvCxnSpPr>
            <a:cxnSpLocks/>
          </p:cNvCxnSpPr>
          <p:nvPr/>
        </p:nvCxnSpPr>
        <p:spPr>
          <a:xfrm>
            <a:off x="210112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7308A884-715A-4BC7-A0A0-2708A8867F35}"/>
              </a:ext>
            </a:extLst>
          </p:cNvPr>
          <p:cNvCxnSpPr>
            <a:cxnSpLocks/>
          </p:cNvCxnSpPr>
          <p:nvPr/>
        </p:nvCxnSpPr>
        <p:spPr>
          <a:xfrm>
            <a:off x="308121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D3513F9-4580-44ED-ACCA-0E369F3E2BA9}"/>
              </a:ext>
            </a:extLst>
          </p:cNvPr>
          <p:cNvCxnSpPr>
            <a:cxnSpLocks/>
          </p:cNvCxnSpPr>
          <p:nvPr/>
        </p:nvCxnSpPr>
        <p:spPr>
          <a:xfrm>
            <a:off x="4061304" y="4606895"/>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7D75E8EB-7FAE-4CE4-BD1A-385E12170CBE}"/>
              </a:ext>
            </a:extLst>
          </p:cNvPr>
          <p:cNvCxnSpPr>
            <a:cxnSpLocks/>
            <a:endCxn id="49" idx="1"/>
          </p:cNvCxnSpPr>
          <p:nvPr/>
        </p:nvCxnSpPr>
        <p:spPr>
          <a:xfrm>
            <a:off x="5041394" y="4606895"/>
            <a:ext cx="240312"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A7376E8-7583-4C0C-9533-F3DD673DB70A}"/>
              </a:ext>
            </a:extLst>
          </p:cNvPr>
          <p:cNvCxnSpPr>
            <a:cxnSpLocks/>
          </p:cNvCxnSpPr>
          <p:nvPr/>
        </p:nvCxnSpPr>
        <p:spPr>
          <a:xfrm>
            <a:off x="6011300" y="5829407"/>
            <a:ext cx="25049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AE65843A-7C7D-43D8-A63F-99E9174CCCD8}"/>
              </a:ext>
            </a:extLst>
          </p:cNvPr>
          <p:cNvSpPr/>
          <p:nvPr/>
        </p:nvSpPr>
        <p:spPr>
          <a:xfrm>
            <a:off x="244369" y="3846092"/>
            <a:ext cx="8070922" cy="112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コネクタ 57">
            <a:extLst>
              <a:ext uri="{FF2B5EF4-FFF2-40B4-BE49-F238E27FC236}">
                <a16:creationId xmlns:a16="http://schemas.microsoft.com/office/drawing/2014/main" id="{4DABB68B-9F92-4BEC-A96D-C34B33BD0AC8}"/>
              </a:ext>
            </a:extLst>
          </p:cNvPr>
          <p:cNvCxnSpPr>
            <a:cxnSpLocks/>
          </p:cNvCxnSpPr>
          <p:nvPr/>
        </p:nvCxnSpPr>
        <p:spPr>
          <a:xfrm>
            <a:off x="244369" y="4200434"/>
            <a:ext cx="8070319"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919C4C9F-BB87-4B19-B529-7C32E19ED2D6}"/>
              </a:ext>
            </a:extLst>
          </p:cNvPr>
          <p:cNvSpPr txBox="1"/>
          <p:nvPr/>
        </p:nvSpPr>
        <p:spPr>
          <a:xfrm>
            <a:off x="2980541" y="3826404"/>
            <a:ext cx="2662518" cy="369332"/>
          </a:xfrm>
          <a:prstGeom prst="rect">
            <a:avLst/>
          </a:prstGeom>
          <a:noFill/>
        </p:spPr>
        <p:txBody>
          <a:bodyPr wrap="square" rtlCol="0">
            <a:spAutoFit/>
          </a:bodyPr>
          <a:lstStyle/>
          <a:p>
            <a:pPr algn="ctr"/>
            <a:r>
              <a:rPr kumimoji="1" lang="en-US" altLang="ja-JP" dirty="0"/>
              <a:t>master</a:t>
            </a:r>
            <a:endParaRPr kumimoji="1" lang="ja-JP" altLang="en-US" dirty="0"/>
          </a:p>
        </p:txBody>
      </p:sp>
      <p:sp>
        <p:nvSpPr>
          <p:cNvPr id="60" name="正方形/長方形 59">
            <a:extLst>
              <a:ext uri="{FF2B5EF4-FFF2-40B4-BE49-F238E27FC236}">
                <a16:creationId xmlns:a16="http://schemas.microsoft.com/office/drawing/2014/main" id="{8929C1B4-F844-4B3C-8394-B1E25F412C3C}"/>
              </a:ext>
            </a:extLst>
          </p:cNvPr>
          <p:cNvSpPr/>
          <p:nvPr/>
        </p:nvSpPr>
        <p:spPr>
          <a:xfrm>
            <a:off x="5103363" y="5111774"/>
            <a:ext cx="3934312" cy="112530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60C8FB8B-A5C4-49E3-B2C7-AA22F8CE171E}"/>
              </a:ext>
            </a:extLst>
          </p:cNvPr>
          <p:cNvCxnSpPr>
            <a:cxnSpLocks/>
          </p:cNvCxnSpPr>
          <p:nvPr/>
        </p:nvCxnSpPr>
        <p:spPr>
          <a:xfrm>
            <a:off x="5103363" y="5466116"/>
            <a:ext cx="393431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E88E2FA-CD70-4DC5-A2FF-9052F5A3F312}"/>
              </a:ext>
            </a:extLst>
          </p:cNvPr>
          <p:cNvSpPr txBox="1"/>
          <p:nvPr/>
        </p:nvSpPr>
        <p:spPr>
          <a:xfrm>
            <a:off x="5243829" y="5096784"/>
            <a:ext cx="1617446" cy="369332"/>
          </a:xfrm>
          <a:prstGeom prst="rect">
            <a:avLst/>
          </a:prstGeom>
          <a:noFill/>
          <a:ln>
            <a:noFill/>
          </a:ln>
        </p:spPr>
        <p:txBody>
          <a:bodyPr wrap="square" rtlCol="0">
            <a:spAutoFit/>
          </a:bodyPr>
          <a:lstStyle/>
          <a:p>
            <a:pPr algn="ctr"/>
            <a:r>
              <a:rPr kumimoji="1" lang="en-US" altLang="ja-JP" dirty="0"/>
              <a:t>develop</a:t>
            </a:r>
            <a:endParaRPr kumimoji="1" lang="ja-JP" altLang="en-US" dirty="0"/>
          </a:p>
        </p:txBody>
      </p:sp>
      <p:sp>
        <p:nvSpPr>
          <p:cNvPr id="63" name="四角形: 角を丸くする 62">
            <a:extLst>
              <a:ext uri="{FF2B5EF4-FFF2-40B4-BE49-F238E27FC236}">
                <a16:creationId xmlns:a16="http://schemas.microsoft.com/office/drawing/2014/main" id="{0137A1B3-2B54-421A-A59D-8CBE4EEBEF5A}"/>
              </a:ext>
            </a:extLst>
          </p:cNvPr>
          <p:cNvSpPr/>
          <p:nvPr/>
        </p:nvSpPr>
        <p:spPr>
          <a:xfrm>
            <a:off x="7203460" y="4354455"/>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d94</a:t>
            </a:r>
            <a:endParaRPr kumimoji="1" lang="ja-JP" altLang="en-US" dirty="0">
              <a:solidFill>
                <a:schemeClr val="tx1"/>
              </a:solidFill>
            </a:endParaRPr>
          </a:p>
        </p:txBody>
      </p:sp>
      <p:cxnSp>
        <p:nvCxnSpPr>
          <p:cNvPr id="64" name="直線矢印コネクタ 63">
            <a:extLst>
              <a:ext uri="{FF2B5EF4-FFF2-40B4-BE49-F238E27FC236}">
                <a16:creationId xmlns:a16="http://schemas.microsoft.com/office/drawing/2014/main" id="{0306DB51-63A8-46FD-B904-94D625905EFA}"/>
              </a:ext>
            </a:extLst>
          </p:cNvPr>
          <p:cNvCxnSpPr>
            <a:cxnSpLocks/>
          </p:cNvCxnSpPr>
          <p:nvPr/>
        </p:nvCxnSpPr>
        <p:spPr>
          <a:xfrm>
            <a:off x="5041394" y="4606895"/>
            <a:ext cx="21620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EBFB200-B0EF-4EEB-8AF3-1DB5D77EC7B3}"/>
              </a:ext>
            </a:extLst>
          </p:cNvPr>
          <p:cNvCxnSpPr>
            <a:cxnSpLocks/>
            <a:stCxn id="50" idx="3"/>
          </p:cNvCxnSpPr>
          <p:nvPr/>
        </p:nvCxnSpPr>
        <p:spPr>
          <a:xfrm flipV="1">
            <a:off x="6991390" y="4606897"/>
            <a:ext cx="212071" cy="12225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四角形: 角を丸くする 73">
            <a:extLst>
              <a:ext uri="{FF2B5EF4-FFF2-40B4-BE49-F238E27FC236}">
                <a16:creationId xmlns:a16="http://schemas.microsoft.com/office/drawing/2014/main" id="{4A956981-5B31-4B53-B440-3393050AABBD}"/>
              </a:ext>
            </a:extLst>
          </p:cNvPr>
          <p:cNvSpPr/>
          <p:nvPr/>
        </p:nvSpPr>
        <p:spPr>
          <a:xfrm>
            <a:off x="8183551" y="5576967"/>
            <a:ext cx="729594" cy="504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new</a:t>
            </a:r>
            <a:endParaRPr kumimoji="1" lang="ja-JP" altLang="en-US" dirty="0">
              <a:solidFill>
                <a:schemeClr val="tx1"/>
              </a:solidFill>
            </a:endParaRPr>
          </a:p>
        </p:txBody>
      </p:sp>
      <p:cxnSp>
        <p:nvCxnSpPr>
          <p:cNvPr id="75" name="直線矢印コネクタ 74">
            <a:extLst>
              <a:ext uri="{FF2B5EF4-FFF2-40B4-BE49-F238E27FC236}">
                <a16:creationId xmlns:a16="http://schemas.microsoft.com/office/drawing/2014/main" id="{5AE00342-A398-4B4C-8135-C1F923C3FDBF}"/>
              </a:ext>
            </a:extLst>
          </p:cNvPr>
          <p:cNvCxnSpPr>
            <a:cxnSpLocks/>
            <a:stCxn id="63" idx="3"/>
            <a:endCxn id="74" idx="1"/>
          </p:cNvCxnSpPr>
          <p:nvPr/>
        </p:nvCxnSpPr>
        <p:spPr>
          <a:xfrm>
            <a:off x="7933054" y="4606895"/>
            <a:ext cx="250497" cy="12225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07003F10-2298-47FA-8072-96084EF2A56F}"/>
              </a:ext>
            </a:extLst>
          </p:cNvPr>
          <p:cNvCxnSpPr/>
          <p:nvPr/>
        </p:nvCxnSpPr>
        <p:spPr>
          <a:xfrm>
            <a:off x="53162" y="3710763"/>
            <a:ext cx="9037675" cy="0"/>
          </a:xfrm>
          <a:prstGeom prst="line">
            <a:avLst/>
          </a:prstGeom>
          <a:ln w="285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A1565DCB-A34F-4C09-90BB-4FE9D2BE1021}"/>
              </a:ext>
            </a:extLst>
          </p:cNvPr>
          <p:cNvSpPr txBox="1"/>
          <p:nvPr/>
        </p:nvSpPr>
        <p:spPr>
          <a:xfrm>
            <a:off x="1010093" y="2933538"/>
            <a:ext cx="2321617" cy="523220"/>
          </a:xfrm>
          <a:prstGeom prst="rect">
            <a:avLst/>
          </a:prstGeom>
          <a:noFill/>
        </p:spPr>
        <p:txBody>
          <a:bodyPr wrap="square" rtlCol="0">
            <a:spAutoFit/>
          </a:bodyPr>
          <a:lstStyle/>
          <a:p>
            <a:pPr algn="ctr"/>
            <a:r>
              <a:rPr kumimoji="1" lang="en-US" altLang="ja-JP" sz="2800" dirty="0"/>
              <a:t>rebase</a:t>
            </a:r>
            <a:r>
              <a:rPr kumimoji="1" lang="ja-JP" altLang="en-US" sz="2800" dirty="0"/>
              <a:t>前</a:t>
            </a:r>
          </a:p>
        </p:txBody>
      </p:sp>
      <p:sp>
        <p:nvSpPr>
          <p:cNvPr id="85" name="テキスト ボックス 84">
            <a:extLst>
              <a:ext uri="{FF2B5EF4-FFF2-40B4-BE49-F238E27FC236}">
                <a16:creationId xmlns:a16="http://schemas.microsoft.com/office/drawing/2014/main" id="{CBE5895B-F639-488A-B2FC-577FA1812B98}"/>
              </a:ext>
            </a:extLst>
          </p:cNvPr>
          <p:cNvSpPr txBox="1"/>
          <p:nvPr/>
        </p:nvSpPr>
        <p:spPr>
          <a:xfrm>
            <a:off x="1010093" y="5771854"/>
            <a:ext cx="2321617" cy="523220"/>
          </a:xfrm>
          <a:prstGeom prst="rect">
            <a:avLst/>
          </a:prstGeom>
          <a:noFill/>
        </p:spPr>
        <p:txBody>
          <a:bodyPr wrap="square" rtlCol="0">
            <a:spAutoFit/>
          </a:bodyPr>
          <a:lstStyle/>
          <a:p>
            <a:pPr algn="ctr"/>
            <a:r>
              <a:rPr kumimoji="1" lang="en-US" altLang="ja-JP" sz="2800" dirty="0"/>
              <a:t>rebase</a:t>
            </a:r>
            <a:r>
              <a:rPr kumimoji="1" lang="ja-JP" altLang="en-US" sz="2800" dirty="0"/>
              <a:t>後</a:t>
            </a:r>
          </a:p>
        </p:txBody>
      </p:sp>
      <p:sp>
        <p:nvSpPr>
          <p:cNvPr id="86" name="吹き出し: 四角形 85">
            <a:extLst>
              <a:ext uri="{FF2B5EF4-FFF2-40B4-BE49-F238E27FC236}">
                <a16:creationId xmlns:a16="http://schemas.microsoft.com/office/drawing/2014/main" id="{CB1BBB69-E0F1-4E4E-8EBD-4F865F793CB9}"/>
              </a:ext>
            </a:extLst>
          </p:cNvPr>
          <p:cNvSpPr/>
          <p:nvPr/>
        </p:nvSpPr>
        <p:spPr>
          <a:xfrm>
            <a:off x="7603240" y="3069590"/>
            <a:ext cx="1434436" cy="1125285"/>
          </a:xfrm>
          <a:prstGeom prst="wedgeRectCallout">
            <a:avLst>
              <a:gd name="adj1" fmla="val -24817"/>
              <a:gd name="adj2" fmla="val 804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起点が</a:t>
            </a:r>
            <a:br>
              <a:rPr kumimoji="1" lang="en-US" altLang="ja-JP" dirty="0">
                <a:solidFill>
                  <a:schemeClr val="tx1"/>
                </a:solidFill>
              </a:rPr>
            </a:br>
            <a:r>
              <a:rPr kumimoji="1" lang="ja-JP" altLang="en-US" dirty="0">
                <a:solidFill>
                  <a:schemeClr val="tx1"/>
                </a:solidFill>
              </a:rPr>
              <a:t>変わった</a:t>
            </a:r>
          </a:p>
        </p:txBody>
      </p:sp>
    </p:spTree>
    <p:extLst>
      <p:ext uri="{BB962C8B-B14F-4D97-AF65-F5344CB8AC3E}">
        <p14:creationId xmlns:p14="http://schemas.microsoft.com/office/powerpoint/2010/main" val="264931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BCF29-CA35-41B8-BFBD-79D0F2D73098}"/>
              </a:ext>
            </a:extLst>
          </p:cNvPr>
          <p:cNvSpPr>
            <a:spLocks noGrp="1"/>
          </p:cNvSpPr>
          <p:nvPr>
            <p:ph type="title"/>
          </p:nvPr>
        </p:nvSpPr>
        <p:spPr/>
        <p:txBody>
          <a:bodyPr/>
          <a:lstStyle/>
          <a:p>
            <a:r>
              <a:rPr kumimoji="1" lang="ja-JP" altLang="en-US" dirty="0"/>
              <a:t>バージョン管理（ツール）って必要？</a:t>
            </a:r>
          </a:p>
        </p:txBody>
      </p:sp>
      <p:sp>
        <p:nvSpPr>
          <p:cNvPr id="3" name="コンテンツ プレースホルダー 2">
            <a:extLst>
              <a:ext uri="{FF2B5EF4-FFF2-40B4-BE49-F238E27FC236}">
                <a16:creationId xmlns:a16="http://schemas.microsoft.com/office/drawing/2014/main" id="{AD4AE3BF-433F-49C3-ACFB-15BE86487486}"/>
              </a:ext>
            </a:extLst>
          </p:cNvPr>
          <p:cNvSpPr>
            <a:spLocks noGrp="1"/>
          </p:cNvSpPr>
          <p:nvPr>
            <p:ph idx="1"/>
          </p:nvPr>
        </p:nvSpPr>
        <p:spPr>
          <a:xfrm>
            <a:off x="127593" y="1318018"/>
            <a:ext cx="8910082" cy="5249037"/>
          </a:xfrm>
        </p:spPr>
        <p:txBody>
          <a:bodyPr>
            <a:normAutofit lnSpcReduction="10000"/>
          </a:bodyPr>
          <a:lstStyle/>
          <a:p>
            <a:pPr>
              <a:spcAft>
                <a:spcPts val="1200"/>
              </a:spcAft>
            </a:pPr>
            <a:r>
              <a:rPr kumimoji="1" lang="ja-JP" altLang="en-US" dirty="0"/>
              <a:t>開発物は時々刻々と変更が加えられていく</a:t>
            </a:r>
            <a:endParaRPr kumimoji="1" lang="en-US" altLang="ja-JP" dirty="0"/>
          </a:p>
          <a:p>
            <a:pPr lvl="1">
              <a:spcAft>
                <a:spcPts val="1200"/>
              </a:spcAft>
            </a:pPr>
            <a:r>
              <a:rPr kumimoji="1" lang="ja-JP" altLang="en-US" dirty="0"/>
              <a:t>機能の追加や変更</a:t>
            </a:r>
            <a:endParaRPr kumimoji="1" lang="en-US" altLang="ja-JP" dirty="0"/>
          </a:p>
          <a:p>
            <a:pPr lvl="1">
              <a:spcAft>
                <a:spcPts val="1200"/>
              </a:spcAft>
            </a:pPr>
            <a:r>
              <a:rPr kumimoji="1" lang="ja-JP" altLang="en-US" dirty="0"/>
              <a:t>バグの修正</a:t>
            </a:r>
            <a:endParaRPr kumimoji="1" lang="en-US" altLang="ja-JP" dirty="0"/>
          </a:p>
          <a:p>
            <a:pPr>
              <a:spcAft>
                <a:spcPts val="1200"/>
              </a:spcAft>
            </a:pPr>
            <a:r>
              <a:rPr kumimoji="1" lang="ja-JP" altLang="en-US" dirty="0"/>
              <a:t>バージョン管理をしないと</a:t>
            </a:r>
            <a:r>
              <a:rPr kumimoji="1" lang="en-US" altLang="ja-JP" dirty="0"/>
              <a:t>…</a:t>
            </a:r>
          </a:p>
          <a:p>
            <a:pPr lvl="1">
              <a:spcAft>
                <a:spcPts val="1200"/>
              </a:spcAft>
            </a:pPr>
            <a:r>
              <a:rPr lang="ja-JP" altLang="en-US" dirty="0"/>
              <a:t>昔の状態に戻れなくなる</a:t>
            </a:r>
            <a:endParaRPr lang="en-US" altLang="ja-JP" dirty="0"/>
          </a:p>
          <a:p>
            <a:pPr lvl="2">
              <a:spcAft>
                <a:spcPts val="1200"/>
              </a:spcAft>
            </a:pPr>
            <a:r>
              <a:rPr lang="ja-JP" altLang="en-US" dirty="0"/>
              <a:t>さっきまでは動いたのに！というときに</a:t>
            </a:r>
            <a:br>
              <a:rPr lang="en-US" altLang="ja-JP" dirty="0"/>
            </a:br>
            <a:r>
              <a:rPr lang="ja-JP" altLang="en-US" dirty="0"/>
              <a:t>どうしようもない</a:t>
            </a:r>
            <a:endParaRPr lang="en-US" altLang="ja-JP" dirty="0"/>
          </a:p>
          <a:p>
            <a:pPr>
              <a:spcAft>
                <a:spcPts val="1200"/>
              </a:spcAft>
            </a:pPr>
            <a:r>
              <a:rPr lang="ja-JP" altLang="en-US" dirty="0"/>
              <a:t>人力でバージョン管理する？</a:t>
            </a:r>
            <a:endParaRPr lang="en-US" altLang="ja-JP" dirty="0"/>
          </a:p>
          <a:p>
            <a:pPr lvl="1">
              <a:spcAft>
                <a:spcPts val="1200"/>
              </a:spcAft>
            </a:pPr>
            <a:r>
              <a:rPr lang="ja-JP" altLang="en-US" dirty="0"/>
              <a:t>各バージョンの関係を</a:t>
            </a:r>
            <a:br>
              <a:rPr lang="en-US" altLang="ja-JP" dirty="0"/>
            </a:br>
            <a:r>
              <a:rPr lang="ja-JP" altLang="en-US" dirty="0"/>
              <a:t>把握することが難しくなる</a:t>
            </a:r>
            <a:endParaRPr lang="en-US" altLang="ja-JP" dirty="0"/>
          </a:p>
          <a:p>
            <a:pPr lvl="1">
              <a:spcAft>
                <a:spcPts val="1200"/>
              </a:spcAft>
            </a:pPr>
            <a:r>
              <a:rPr lang="ja-JP" altLang="en-US" dirty="0"/>
              <a:t>プロジェクトが肥大化する</a:t>
            </a:r>
            <a:endParaRPr lang="en-US" altLang="ja-JP" dirty="0"/>
          </a:p>
        </p:txBody>
      </p:sp>
      <p:sp>
        <p:nvSpPr>
          <p:cNvPr id="4" name="日付プレースホルダー 3">
            <a:extLst>
              <a:ext uri="{FF2B5EF4-FFF2-40B4-BE49-F238E27FC236}">
                <a16:creationId xmlns:a16="http://schemas.microsoft.com/office/drawing/2014/main" id="{A29DD9B0-B5FA-4A56-BFF3-0A0DA818F79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847EA1A-20F9-4A2A-A45A-088053D7DFB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C87B2B8B-B653-438D-8C53-25C1EC9C1ADF}"/>
              </a:ext>
            </a:extLst>
          </p:cNvPr>
          <p:cNvSpPr>
            <a:spLocks noGrp="1"/>
          </p:cNvSpPr>
          <p:nvPr>
            <p:ph type="sldNum" sz="quarter" idx="4"/>
          </p:nvPr>
        </p:nvSpPr>
        <p:spPr/>
        <p:txBody>
          <a:bodyPr/>
          <a:lstStyle/>
          <a:p>
            <a:fld id="{BD84B515-6EF4-D642-B309-5ED90DAA2A6E}" type="slidenum">
              <a:rPr kumimoji="1" lang="ja-JP" altLang="en-US" smtClean="0"/>
              <a:t>7</a:t>
            </a:fld>
            <a:endParaRPr kumimoji="1" lang="ja-JP" altLang="en-US"/>
          </a:p>
        </p:txBody>
      </p:sp>
      <p:sp>
        <p:nvSpPr>
          <p:cNvPr id="8" name="テキスト ボックス 7">
            <a:extLst>
              <a:ext uri="{FF2B5EF4-FFF2-40B4-BE49-F238E27FC236}">
                <a16:creationId xmlns:a16="http://schemas.microsoft.com/office/drawing/2014/main" id="{B476067A-9944-4B11-B5A3-3AA6693C08F8}"/>
              </a:ext>
            </a:extLst>
          </p:cNvPr>
          <p:cNvSpPr txBox="1"/>
          <p:nvPr/>
        </p:nvSpPr>
        <p:spPr>
          <a:xfrm>
            <a:off x="5904982" y="6298587"/>
            <a:ext cx="2775742" cy="369332"/>
          </a:xfrm>
          <a:prstGeom prst="rect">
            <a:avLst/>
          </a:prstGeom>
          <a:noFill/>
        </p:spPr>
        <p:txBody>
          <a:bodyPr wrap="square" rtlCol="0">
            <a:spAutoFit/>
          </a:bodyPr>
          <a:lstStyle/>
          <a:p>
            <a:pPr algn="ctr"/>
            <a:r>
              <a:rPr lang="en-US" altLang="ja-JP" b="1" dirty="0"/>
              <a:t>Git</a:t>
            </a:r>
            <a:r>
              <a:rPr lang="ja-JP" altLang="en-US" b="1" dirty="0"/>
              <a:t>環境が無い人の嘆き</a:t>
            </a:r>
            <a:endParaRPr kumimoji="1" lang="ja-JP" altLang="en-US" b="1" dirty="0"/>
          </a:p>
        </p:txBody>
      </p:sp>
      <p:pic>
        <p:nvPicPr>
          <p:cNvPr id="11" name="図 10">
            <a:extLst>
              <a:ext uri="{FF2B5EF4-FFF2-40B4-BE49-F238E27FC236}">
                <a16:creationId xmlns:a16="http://schemas.microsoft.com/office/drawing/2014/main" id="{7466C97E-7A66-4DEA-A821-9C68F55F9B9B}"/>
              </a:ext>
            </a:extLst>
          </p:cNvPr>
          <p:cNvPicPr>
            <a:picLocks noChangeAspect="1"/>
          </p:cNvPicPr>
          <p:nvPr/>
        </p:nvPicPr>
        <p:blipFill>
          <a:blip r:embed="rId3"/>
          <a:stretch>
            <a:fillRect/>
          </a:stretch>
        </p:blipFill>
        <p:spPr>
          <a:xfrm>
            <a:off x="6474777" y="4662435"/>
            <a:ext cx="1636152" cy="1636152"/>
          </a:xfrm>
          <a:prstGeom prst="rect">
            <a:avLst/>
          </a:prstGeom>
        </p:spPr>
      </p:pic>
      <p:sp>
        <p:nvSpPr>
          <p:cNvPr id="12" name="思考の吹き出し: 雲形 11">
            <a:extLst>
              <a:ext uri="{FF2B5EF4-FFF2-40B4-BE49-F238E27FC236}">
                <a16:creationId xmlns:a16="http://schemas.microsoft.com/office/drawing/2014/main" id="{1F36D836-00A6-47CB-993E-6CA4B8DC15CA}"/>
              </a:ext>
            </a:extLst>
          </p:cNvPr>
          <p:cNvSpPr/>
          <p:nvPr/>
        </p:nvSpPr>
        <p:spPr>
          <a:xfrm>
            <a:off x="5167889" y="1600559"/>
            <a:ext cx="3848518" cy="2863780"/>
          </a:xfrm>
          <a:prstGeom prst="cloudCallout">
            <a:avLst>
              <a:gd name="adj1" fmla="val 1360"/>
              <a:gd name="adj2" fmla="val 51974"/>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E878840-ECF1-4219-BCE1-928A894E0C67}"/>
              </a:ext>
            </a:extLst>
          </p:cNvPr>
          <p:cNvSpPr txBox="1"/>
          <p:nvPr/>
        </p:nvSpPr>
        <p:spPr>
          <a:xfrm>
            <a:off x="5542922" y="2059200"/>
            <a:ext cx="3499862" cy="1815882"/>
          </a:xfrm>
          <a:prstGeom prst="rect">
            <a:avLst/>
          </a:prstGeom>
          <a:noFill/>
        </p:spPr>
        <p:txBody>
          <a:bodyPr wrap="square" rtlCol="0">
            <a:spAutoFit/>
          </a:bodyPr>
          <a:lstStyle/>
          <a:p>
            <a:r>
              <a:rPr lang="en-US" altLang="ja-JP" sz="1400" dirty="0"/>
              <a:t>20190203_project.zip</a:t>
            </a:r>
          </a:p>
          <a:p>
            <a:r>
              <a:rPr lang="en-US" altLang="ja-JP" sz="1400" dirty="0"/>
              <a:t>20190203_project</a:t>
            </a:r>
            <a:r>
              <a:rPr lang="ja-JP" altLang="en-US" sz="1400" dirty="0"/>
              <a:t>（最終）</a:t>
            </a:r>
            <a:r>
              <a:rPr lang="en-US" altLang="ja-JP" sz="1400" dirty="0"/>
              <a:t>.zip</a:t>
            </a:r>
          </a:p>
          <a:p>
            <a:r>
              <a:rPr lang="en-US" altLang="ja-JP" sz="1400" dirty="0"/>
              <a:t>20190205_project</a:t>
            </a:r>
            <a:r>
              <a:rPr lang="ja-JP" altLang="en-US" sz="1400" dirty="0"/>
              <a:t>（チェック済み）</a:t>
            </a:r>
            <a:r>
              <a:rPr lang="en-US" altLang="ja-JP" sz="1400" dirty="0"/>
              <a:t>.zip</a:t>
            </a:r>
          </a:p>
          <a:p>
            <a:r>
              <a:rPr lang="en-US" altLang="ja-JP" sz="1400" dirty="0"/>
              <a:t>20190204_project.zip</a:t>
            </a:r>
          </a:p>
          <a:p>
            <a:r>
              <a:rPr lang="en-US" altLang="ja-JP" sz="1400" dirty="0"/>
              <a:t>20190204_project</a:t>
            </a:r>
            <a:r>
              <a:rPr lang="ja-JP" altLang="en-US" sz="1400" dirty="0"/>
              <a:t>（完全版）</a:t>
            </a:r>
            <a:r>
              <a:rPr lang="en-US" altLang="ja-JP" sz="1400" dirty="0"/>
              <a:t>.zip</a:t>
            </a:r>
          </a:p>
          <a:p>
            <a:r>
              <a:rPr lang="en-US" altLang="ja-JP" sz="1400" dirty="0"/>
              <a:t>20190204_project</a:t>
            </a:r>
            <a:r>
              <a:rPr lang="ja-JP" altLang="en-US" sz="1400" dirty="0"/>
              <a:t>（提出版）</a:t>
            </a:r>
            <a:r>
              <a:rPr lang="en-US" altLang="ja-JP" sz="1400" dirty="0"/>
              <a:t>.zip</a:t>
            </a:r>
          </a:p>
          <a:p>
            <a:r>
              <a:rPr lang="en-US" altLang="ja-JP" sz="1400" dirty="0"/>
              <a:t>20190205_project</a:t>
            </a:r>
            <a:r>
              <a:rPr lang="ja-JP" altLang="en-US" sz="1400" dirty="0"/>
              <a:t>（チェック済み）</a:t>
            </a:r>
            <a:r>
              <a:rPr lang="en-US" altLang="ja-JP" sz="1400" dirty="0"/>
              <a:t>.zip</a:t>
            </a:r>
          </a:p>
          <a:p>
            <a:r>
              <a:rPr kumimoji="1" lang="en-US" altLang="ja-JP" sz="1400" dirty="0"/>
              <a:t>…</a:t>
            </a:r>
            <a:endParaRPr kumimoji="1" lang="ja-JP" altLang="en-US" sz="1400" dirty="0"/>
          </a:p>
        </p:txBody>
      </p:sp>
    </p:spTree>
    <p:extLst>
      <p:ext uri="{BB962C8B-B14F-4D97-AF65-F5344CB8AC3E}">
        <p14:creationId xmlns:p14="http://schemas.microsoft.com/office/powerpoint/2010/main" val="3124834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167493-6BC5-4B81-A9D2-60DD4CBA6AB8}"/>
              </a:ext>
            </a:extLst>
          </p:cNvPr>
          <p:cNvSpPr>
            <a:spLocks noGrp="1"/>
          </p:cNvSpPr>
          <p:nvPr>
            <p:ph type="title"/>
          </p:nvPr>
        </p:nvSpPr>
        <p:spPr/>
        <p:txBody>
          <a:bodyPr/>
          <a:lstStyle/>
          <a:p>
            <a:r>
              <a:rPr lang="ja-JP" altLang="en-US" dirty="0"/>
              <a:t>変更は時にコンフリクトする</a:t>
            </a:r>
            <a:endParaRPr kumimoji="1" lang="ja-JP" altLang="en-US" dirty="0"/>
          </a:p>
        </p:txBody>
      </p:sp>
      <p:sp>
        <p:nvSpPr>
          <p:cNvPr id="3" name="コンテンツ プレースホルダー 2">
            <a:extLst>
              <a:ext uri="{FF2B5EF4-FFF2-40B4-BE49-F238E27FC236}">
                <a16:creationId xmlns:a16="http://schemas.microsoft.com/office/drawing/2014/main" id="{84E86CA3-593C-4FAD-92F8-95CE31534185}"/>
              </a:ext>
            </a:extLst>
          </p:cNvPr>
          <p:cNvSpPr>
            <a:spLocks noGrp="1"/>
          </p:cNvSpPr>
          <p:nvPr>
            <p:ph idx="1"/>
          </p:nvPr>
        </p:nvSpPr>
        <p:spPr/>
        <p:txBody>
          <a:bodyPr/>
          <a:lstStyle/>
          <a:p>
            <a:r>
              <a:rPr kumimoji="1" lang="ja-JP" altLang="en-US" dirty="0"/>
              <a:t>複数のブランチからマージをする場合は</a:t>
            </a:r>
            <a:br>
              <a:rPr kumimoji="1" lang="en-US" altLang="ja-JP" dirty="0"/>
            </a:br>
            <a:r>
              <a:rPr kumimoji="1" lang="ja-JP" altLang="en-US" dirty="0"/>
              <a:t>変更のコンフリクトに注意しなければならない</a:t>
            </a:r>
            <a:endParaRPr kumimoji="1" lang="en-US" altLang="ja-JP" dirty="0"/>
          </a:p>
          <a:p>
            <a:r>
              <a:rPr lang="ja-JP" altLang="en-US" dirty="0"/>
              <a:t>練習の準備</a:t>
            </a:r>
            <a:endParaRPr lang="en-US" altLang="ja-JP" dirty="0"/>
          </a:p>
          <a:p>
            <a:pPr lvl="1"/>
            <a:r>
              <a:rPr kumimoji="1" lang="ja-JP" altLang="en-US" dirty="0"/>
              <a:t>コンフリクトするブランチを作成しよう</a:t>
            </a:r>
          </a:p>
        </p:txBody>
      </p:sp>
      <p:sp>
        <p:nvSpPr>
          <p:cNvPr id="4" name="日付プレースホルダー 3">
            <a:extLst>
              <a:ext uri="{FF2B5EF4-FFF2-40B4-BE49-F238E27FC236}">
                <a16:creationId xmlns:a16="http://schemas.microsoft.com/office/drawing/2014/main" id="{1C745171-691C-4B09-9284-47CFB9164636}"/>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81ED287-7AE6-4E07-BD16-61563029C91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BBE4B3D-5932-44FB-AEF2-DEE0D6378914}"/>
              </a:ext>
            </a:extLst>
          </p:cNvPr>
          <p:cNvSpPr>
            <a:spLocks noGrp="1"/>
          </p:cNvSpPr>
          <p:nvPr>
            <p:ph type="sldNum" sz="quarter" idx="4"/>
          </p:nvPr>
        </p:nvSpPr>
        <p:spPr/>
        <p:txBody>
          <a:bodyPr/>
          <a:lstStyle/>
          <a:p>
            <a:fld id="{BD84B515-6EF4-D642-B309-5ED90DAA2A6E}" type="slidenum">
              <a:rPr kumimoji="1" lang="ja-JP" altLang="en-US" smtClean="0"/>
              <a:t>70</a:t>
            </a:fld>
            <a:endParaRPr kumimoji="1" lang="ja-JP" altLang="en-US"/>
          </a:p>
        </p:txBody>
      </p:sp>
      <p:pic>
        <p:nvPicPr>
          <p:cNvPr id="7" name="図 6">
            <a:extLst>
              <a:ext uri="{FF2B5EF4-FFF2-40B4-BE49-F238E27FC236}">
                <a16:creationId xmlns:a16="http://schemas.microsoft.com/office/drawing/2014/main" id="{56A1BA97-F8AC-4AF0-82EB-E4A31FBBD936}"/>
              </a:ext>
            </a:extLst>
          </p:cNvPr>
          <p:cNvPicPr>
            <a:picLocks noChangeAspect="1"/>
          </p:cNvPicPr>
          <p:nvPr/>
        </p:nvPicPr>
        <p:blipFill>
          <a:blip r:embed="rId2"/>
          <a:stretch>
            <a:fillRect/>
          </a:stretch>
        </p:blipFill>
        <p:spPr>
          <a:xfrm>
            <a:off x="1935126" y="3247708"/>
            <a:ext cx="5273748" cy="3191410"/>
          </a:xfrm>
          <a:prstGeom prst="rect">
            <a:avLst/>
          </a:prstGeom>
        </p:spPr>
      </p:pic>
    </p:spTree>
    <p:extLst>
      <p:ext uri="{BB962C8B-B14F-4D97-AF65-F5344CB8AC3E}">
        <p14:creationId xmlns:p14="http://schemas.microsoft.com/office/powerpoint/2010/main" val="289219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98C591-9162-4273-8386-5CDC007B791F}"/>
              </a:ext>
            </a:extLst>
          </p:cNvPr>
          <p:cNvSpPr>
            <a:spLocks noGrp="1"/>
          </p:cNvSpPr>
          <p:nvPr>
            <p:ph type="title"/>
          </p:nvPr>
        </p:nvSpPr>
        <p:spPr/>
        <p:txBody>
          <a:bodyPr/>
          <a:lstStyle/>
          <a:p>
            <a:r>
              <a:rPr kumimoji="1" lang="ja-JP" altLang="en-US" dirty="0"/>
              <a:t>コンフリクトさせる</a:t>
            </a:r>
          </a:p>
        </p:txBody>
      </p:sp>
      <p:sp>
        <p:nvSpPr>
          <p:cNvPr id="3" name="コンテンツ プレースホルダー 2">
            <a:extLst>
              <a:ext uri="{FF2B5EF4-FFF2-40B4-BE49-F238E27FC236}">
                <a16:creationId xmlns:a16="http://schemas.microsoft.com/office/drawing/2014/main" id="{FF2A8D7C-FA2E-4052-A481-48130352B44F}"/>
              </a:ext>
            </a:extLst>
          </p:cNvPr>
          <p:cNvSpPr>
            <a:spLocks noGrp="1"/>
          </p:cNvSpPr>
          <p:nvPr>
            <p:ph idx="1"/>
          </p:nvPr>
        </p:nvSpPr>
        <p:spPr/>
        <p:txBody>
          <a:bodyPr/>
          <a:lstStyle/>
          <a:p>
            <a:r>
              <a:rPr kumimoji="1" lang="ja-JP" altLang="en-US" dirty="0"/>
              <a:t>練習</a:t>
            </a:r>
            <a:endParaRPr kumimoji="1" lang="en-US" altLang="ja-JP" dirty="0"/>
          </a:p>
          <a:p>
            <a:pPr lvl="1"/>
            <a:r>
              <a:rPr kumimoji="1" lang="ja-JP" altLang="en-US" dirty="0"/>
              <a:t>各ブランチで同じ名前の関数を追加する</a:t>
            </a:r>
            <a:endParaRPr kumimoji="1" lang="en-US" altLang="ja-JP" dirty="0"/>
          </a:p>
          <a:p>
            <a:pPr lvl="2"/>
            <a:r>
              <a:rPr kumimoji="1" lang="en-US" altLang="ja-JP" sz="2400" dirty="0"/>
              <a:t>develop</a:t>
            </a:r>
          </a:p>
          <a:p>
            <a:pPr lvl="3"/>
            <a:r>
              <a:rPr lang="en-US" altLang="ja-JP" sz="2000" dirty="0" err="1"/>
              <a:t>printGreeting</a:t>
            </a:r>
            <a:r>
              <a:rPr lang="en-US" altLang="ja-JP" sz="2000" dirty="0"/>
              <a:t>()</a:t>
            </a:r>
            <a:r>
              <a:rPr lang="ja-JP" altLang="en-US" sz="2000" dirty="0"/>
              <a:t>を実装し，</a:t>
            </a:r>
            <a:r>
              <a:rPr lang="en-US" altLang="ja-JP" sz="2000" dirty="0"/>
              <a:t>”Hello, %s!”</a:t>
            </a:r>
            <a:r>
              <a:rPr lang="ja-JP" altLang="en-US" sz="2000" dirty="0"/>
              <a:t>と表示させる</a:t>
            </a:r>
            <a:endParaRPr lang="en-US" altLang="ja-JP" sz="2000" dirty="0"/>
          </a:p>
          <a:p>
            <a:pPr lvl="2"/>
            <a:r>
              <a:rPr kumimoji="1" lang="en-US" altLang="ja-JP" sz="2400" dirty="0"/>
              <a:t>develop2</a:t>
            </a:r>
          </a:p>
          <a:p>
            <a:pPr lvl="3"/>
            <a:r>
              <a:rPr lang="en-US" altLang="ja-JP" sz="2000" dirty="0" err="1"/>
              <a:t>printGreeting</a:t>
            </a:r>
            <a:r>
              <a:rPr lang="en-US" altLang="ja-JP" sz="2000" dirty="0"/>
              <a:t>()</a:t>
            </a:r>
            <a:r>
              <a:rPr lang="ja-JP" altLang="en-US" sz="2000" dirty="0"/>
              <a:t>を実装し，</a:t>
            </a:r>
            <a:r>
              <a:rPr lang="en-US" altLang="ja-JP" sz="2000" dirty="0"/>
              <a:t>”Good morning, %s!”</a:t>
            </a:r>
            <a:r>
              <a:rPr lang="ja-JP" altLang="en-US" sz="2000" dirty="0"/>
              <a:t>と表示させる</a:t>
            </a:r>
            <a:endParaRPr lang="en-US" altLang="ja-JP" dirty="0"/>
          </a:p>
          <a:p>
            <a:pPr lvl="1"/>
            <a:r>
              <a:rPr kumimoji="1" lang="ja-JP" altLang="en-US" dirty="0"/>
              <a:t>それそれのコミットを</a:t>
            </a:r>
            <a:r>
              <a:rPr kumimoji="1" lang="en-US" altLang="ja-JP" dirty="0"/>
              <a:t>master</a:t>
            </a:r>
            <a:r>
              <a:rPr kumimoji="1" lang="ja-JP" altLang="en-US" dirty="0"/>
              <a:t>にマージする</a:t>
            </a:r>
          </a:p>
        </p:txBody>
      </p:sp>
      <p:sp>
        <p:nvSpPr>
          <p:cNvPr id="4" name="日付プレースホルダー 3">
            <a:extLst>
              <a:ext uri="{FF2B5EF4-FFF2-40B4-BE49-F238E27FC236}">
                <a16:creationId xmlns:a16="http://schemas.microsoft.com/office/drawing/2014/main" id="{14147EA1-828B-4BF0-8320-3A374053EBD4}"/>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693C32AE-5690-4470-A72D-0E3B711E9A3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C4848AD2-2569-46F6-ABD3-07268D59C4C5}"/>
              </a:ext>
            </a:extLst>
          </p:cNvPr>
          <p:cNvSpPr>
            <a:spLocks noGrp="1"/>
          </p:cNvSpPr>
          <p:nvPr>
            <p:ph type="sldNum" sz="quarter" idx="4"/>
          </p:nvPr>
        </p:nvSpPr>
        <p:spPr/>
        <p:txBody>
          <a:bodyPr/>
          <a:lstStyle/>
          <a:p>
            <a:fld id="{BD84B515-6EF4-D642-B309-5ED90DAA2A6E}" type="slidenum">
              <a:rPr kumimoji="1" lang="ja-JP" altLang="en-US" smtClean="0"/>
              <a:t>71</a:t>
            </a:fld>
            <a:endParaRPr kumimoji="1" lang="ja-JP" altLang="en-US"/>
          </a:p>
        </p:txBody>
      </p:sp>
      <p:pic>
        <p:nvPicPr>
          <p:cNvPr id="7" name="図 6">
            <a:extLst>
              <a:ext uri="{FF2B5EF4-FFF2-40B4-BE49-F238E27FC236}">
                <a16:creationId xmlns:a16="http://schemas.microsoft.com/office/drawing/2014/main" id="{A5972574-1778-4AEB-8569-AA6A834942C1}"/>
              </a:ext>
            </a:extLst>
          </p:cNvPr>
          <p:cNvPicPr>
            <a:picLocks noChangeAspect="1"/>
          </p:cNvPicPr>
          <p:nvPr/>
        </p:nvPicPr>
        <p:blipFill>
          <a:blip r:embed="rId2"/>
          <a:stretch>
            <a:fillRect/>
          </a:stretch>
        </p:blipFill>
        <p:spPr>
          <a:xfrm>
            <a:off x="616690" y="4376671"/>
            <a:ext cx="4104169" cy="2241557"/>
          </a:xfrm>
          <a:prstGeom prst="rect">
            <a:avLst/>
          </a:prstGeom>
        </p:spPr>
      </p:pic>
      <p:sp>
        <p:nvSpPr>
          <p:cNvPr id="8" name="テキスト ボックス 7">
            <a:extLst>
              <a:ext uri="{FF2B5EF4-FFF2-40B4-BE49-F238E27FC236}">
                <a16:creationId xmlns:a16="http://schemas.microsoft.com/office/drawing/2014/main" id="{2F59E018-DEF9-41B8-8766-D2805A1DEC71}"/>
              </a:ext>
            </a:extLst>
          </p:cNvPr>
          <p:cNvSpPr txBox="1"/>
          <p:nvPr/>
        </p:nvSpPr>
        <p:spPr>
          <a:xfrm>
            <a:off x="4869717" y="5245587"/>
            <a:ext cx="3657594" cy="461665"/>
          </a:xfrm>
          <a:prstGeom prst="rect">
            <a:avLst/>
          </a:prstGeom>
          <a:noFill/>
        </p:spPr>
        <p:txBody>
          <a:bodyPr wrap="square" rtlCol="0">
            <a:spAutoFit/>
          </a:bodyPr>
          <a:lstStyle/>
          <a:p>
            <a:pPr algn="ctr"/>
            <a:r>
              <a:rPr kumimoji="1" lang="ja-JP" altLang="en-US" sz="2400" dirty="0"/>
              <a:t>図：</a:t>
            </a:r>
            <a:r>
              <a:rPr kumimoji="1" lang="en-US" altLang="ja-JP" sz="2400" dirty="0"/>
              <a:t>merge</a:t>
            </a:r>
            <a:r>
              <a:rPr kumimoji="1" lang="ja-JP" altLang="en-US" sz="2400" dirty="0"/>
              <a:t>前のブランチ</a:t>
            </a:r>
          </a:p>
        </p:txBody>
      </p:sp>
    </p:spTree>
    <p:extLst>
      <p:ext uri="{BB962C8B-B14F-4D97-AF65-F5344CB8AC3E}">
        <p14:creationId xmlns:p14="http://schemas.microsoft.com/office/powerpoint/2010/main" val="2478311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66F77-3427-404B-B4EB-DEA652803ECB}"/>
              </a:ext>
            </a:extLst>
          </p:cNvPr>
          <p:cNvSpPr>
            <a:spLocks noGrp="1"/>
          </p:cNvSpPr>
          <p:nvPr>
            <p:ph type="title"/>
          </p:nvPr>
        </p:nvSpPr>
        <p:spPr/>
        <p:txBody>
          <a:bodyPr/>
          <a:lstStyle/>
          <a:p>
            <a:r>
              <a:rPr kumimoji="1" lang="en-US" altLang="ja-JP" dirty="0"/>
              <a:t>develop</a:t>
            </a:r>
            <a:r>
              <a:rPr kumimoji="1" lang="ja-JP" altLang="en-US" dirty="0"/>
              <a:t>ブランチのマージ</a:t>
            </a:r>
          </a:p>
        </p:txBody>
      </p:sp>
      <p:sp>
        <p:nvSpPr>
          <p:cNvPr id="3" name="コンテンツ プレースホルダー 2">
            <a:extLst>
              <a:ext uri="{FF2B5EF4-FFF2-40B4-BE49-F238E27FC236}">
                <a16:creationId xmlns:a16="http://schemas.microsoft.com/office/drawing/2014/main" id="{86BCC4B1-2708-4896-ACC7-D114DE87A02A}"/>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E773034F-17E0-46A3-9C7C-0A346A80155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F3F7EB0C-159A-4040-8D45-F50456EB8ED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F449B1D-45A8-4D94-BAA4-FBD8CBE19719}"/>
              </a:ext>
            </a:extLst>
          </p:cNvPr>
          <p:cNvSpPr>
            <a:spLocks noGrp="1"/>
          </p:cNvSpPr>
          <p:nvPr>
            <p:ph type="sldNum" sz="quarter" idx="4"/>
          </p:nvPr>
        </p:nvSpPr>
        <p:spPr/>
        <p:txBody>
          <a:bodyPr/>
          <a:lstStyle/>
          <a:p>
            <a:fld id="{BD84B515-6EF4-D642-B309-5ED90DAA2A6E}" type="slidenum">
              <a:rPr kumimoji="1" lang="ja-JP" altLang="en-US" smtClean="0"/>
              <a:t>72</a:t>
            </a:fld>
            <a:endParaRPr kumimoji="1" lang="ja-JP" altLang="en-US"/>
          </a:p>
        </p:txBody>
      </p:sp>
      <p:pic>
        <p:nvPicPr>
          <p:cNvPr id="7" name="図 6">
            <a:extLst>
              <a:ext uri="{FF2B5EF4-FFF2-40B4-BE49-F238E27FC236}">
                <a16:creationId xmlns:a16="http://schemas.microsoft.com/office/drawing/2014/main" id="{CBEAFB3A-202B-4715-A9B6-38F5D2C4E1E8}"/>
              </a:ext>
            </a:extLst>
          </p:cNvPr>
          <p:cNvPicPr>
            <a:picLocks noChangeAspect="1"/>
          </p:cNvPicPr>
          <p:nvPr/>
        </p:nvPicPr>
        <p:blipFill rotWithShape="1">
          <a:blip r:embed="rId2"/>
          <a:srcRect b="44467"/>
          <a:stretch/>
        </p:blipFill>
        <p:spPr>
          <a:xfrm>
            <a:off x="116958" y="1358777"/>
            <a:ext cx="8910083" cy="4837924"/>
          </a:xfrm>
          <a:prstGeom prst="rect">
            <a:avLst/>
          </a:prstGeom>
        </p:spPr>
      </p:pic>
    </p:spTree>
    <p:extLst>
      <p:ext uri="{BB962C8B-B14F-4D97-AF65-F5344CB8AC3E}">
        <p14:creationId xmlns:p14="http://schemas.microsoft.com/office/powerpoint/2010/main" val="3860614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D591A6-CE8E-42FC-8277-2AB0AEEE9BCF}"/>
              </a:ext>
            </a:extLst>
          </p:cNvPr>
          <p:cNvSpPr>
            <a:spLocks noGrp="1"/>
          </p:cNvSpPr>
          <p:nvPr>
            <p:ph type="title"/>
          </p:nvPr>
        </p:nvSpPr>
        <p:spPr/>
        <p:txBody>
          <a:bodyPr/>
          <a:lstStyle/>
          <a:p>
            <a:r>
              <a:rPr kumimoji="1" lang="en-US" altLang="ja-JP" dirty="0"/>
              <a:t>develop</a:t>
            </a:r>
            <a:r>
              <a:rPr kumimoji="1" lang="ja-JP" altLang="en-US" dirty="0"/>
              <a:t>ブランチのマージ後</a:t>
            </a:r>
          </a:p>
        </p:txBody>
      </p:sp>
      <p:sp>
        <p:nvSpPr>
          <p:cNvPr id="3" name="コンテンツ プレースホルダー 2">
            <a:extLst>
              <a:ext uri="{FF2B5EF4-FFF2-40B4-BE49-F238E27FC236}">
                <a16:creationId xmlns:a16="http://schemas.microsoft.com/office/drawing/2014/main" id="{DADAAFAB-8103-495E-8924-814509C2DF59}"/>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8583FF4-47F0-4D4A-B556-8C7706CB34A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1C4E8F10-8B03-4481-ADDF-6787BCBBFDF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1D3AC2E-1DA9-4DFA-B1B3-EBA0D422D142}"/>
              </a:ext>
            </a:extLst>
          </p:cNvPr>
          <p:cNvSpPr>
            <a:spLocks noGrp="1"/>
          </p:cNvSpPr>
          <p:nvPr>
            <p:ph type="sldNum" sz="quarter" idx="4"/>
          </p:nvPr>
        </p:nvSpPr>
        <p:spPr/>
        <p:txBody>
          <a:bodyPr/>
          <a:lstStyle/>
          <a:p>
            <a:fld id="{BD84B515-6EF4-D642-B309-5ED90DAA2A6E}" type="slidenum">
              <a:rPr kumimoji="1" lang="ja-JP" altLang="en-US" smtClean="0"/>
              <a:t>73</a:t>
            </a:fld>
            <a:endParaRPr kumimoji="1" lang="ja-JP" altLang="en-US"/>
          </a:p>
        </p:txBody>
      </p:sp>
      <p:pic>
        <p:nvPicPr>
          <p:cNvPr id="7" name="図 6">
            <a:extLst>
              <a:ext uri="{FF2B5EF4-FFF2-40B4-BE49-F238E27FC236}">
                <a16:creationId xmlns:a16="http://schemas.microsoft.com/office/drawing/2014/main" id="{EDD5360C-022C-442F-8ED4-156856CD16BC}"/>
              </a:ext>
            </a:extLst>
          </p:cNvPr>
          <p:cNvPicPr>
            <a:picLocks noChangeAspect="1"/>
          </p:cNvPicPr>
          <p:nvPr/>
        </p:nvPicPr>
        <p:blipFill rotWithShape="1">
          <a:blip r:embed="rId2"/>
          <a:srcRect t="55533"/>
          <a:stretch/>
        </p:blipFill>
        <p:spPr>
          <a:xfrm>
            <a:off x="127587" y="2068267"/>
            <a:ext cx="8888821" cy="3864700"/>
          </a:xfrm>
          <a:prstGeom prst="rect">
            <a:avLst/>
          </a:prstGeom>
        </p:spPr>
      </p:pic>
    </p:spTree>
    <p:extLst>
      <p:ext uri="{BB962C8B-B14F-4D97-AF65-F5344CB8AC3E}">
        <p14:creationId xmlns:p14="http://schemas.microsoft.com/office/powerpoint/2010/main" val="1913064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66F77-3427-404B-B4EB-DEA652803ECB}"/>
              </a:ext>
            </a:extLst>
          </p:cNvPr>
          <p:cNvSpPr>
            <a:spLocks noGrp="1"/>
          </p:cNvSpPr>
          <p:nvPr>
            <p:ph type="title"/>
          </p:nvPr>
        </p:nvSpPr>
        <p:spPr/>
        <p:txBody>
          <a:bodyPr/>
          <a:lstStyle/>
          <a:p>
            <a:r>
              <a:rPr kumimoji="1" lang="en-US" altLang="ja-JP" dirty="0"/>
              <a:t>develop2</a:t>
            </a:r>
            <a:r>
              <a:rPr kumimoji="1" lang="ja-JP" altLang="en-US" dirty="0"/>
              <a:t>ブランチのマージ</a:t>
            </a:r>
          </a:p>
        </p:txBody>
      </p:sp>
      <p:sp>
        <p:nvSpPr>
          <p:cNvPr id="3" name="コンテンツ プレースホルダー 2">
            <a:extLst>
              <a:ext uri="{FF2B5EF4-FFF2-40B4-BE49-F238E27FC236}">
                <a16:creationId xmlns:a16="http://schemas.microsoft.com/office/drawing/2014/main" id="{86BCC4B1-2708-4896-ACC7-D114DE87A02A}"/>
              </a:ext>
            </a:extLst>
          </p:cNvPr>
          <p:cNvSpPr>
            <a:spLocks noGrp="1"/>
          </p:cNvSpPr>
          <p:nvPr>
            <p:ph idx="1"/>
          </p:nvPr>
        </p:nvSpPr>
        <p:spPr>
          <a:xfrm>
            <a:off x="127592" y="4146698"/>
            <a:ext cx="8910083" cy="2330301"/>
          </a:xfrm>
        </p:spPr>
        <p:txBody>
          <a:bodyPr/>
          <a:lstStyle/>
          <a:p>
            <a:r>
              <a:rPr lang="en-US" altLang="ja-JP" dirty="0"/>
              <a:t>CONFLICT</a:t>
            </a:r>
            <a:r>
              <a:rPr lang="ja-JP" altLang="en-US" dirty="0"/>
              <a:t>が発生したことが表示される</a:t>
            </a:r>
            <a:endParaRPr lang="en-US" altLang="ja-JP" dirty="0"/>
          </a:p>
          <a:p>
            <a:pPr lvl="1"/>
            <a:r>
              <a:rPr kumimoji="1" lang="en-US" altLang="ja-JP" dirty="0" err="1"/>
              <a:t>he</a:t>
            </a:r>
            <a:r>
              <a:rPr lang="en-US" altLang="ja-JP" dirty="0" err="1"/>
              <a:t>llo.c</a:t>
            </a:r>
            <a:r>
              <a:rPr lang="ja-JP" altLang="en-US" dirty="0"/>
              <a:t>がおかしいようだ</a:t>
            </a:r>
            <a:endParaRPr lang="en-US" altLang="ja-JP" dirty="0"/>
          </a:p>
          <a:p>
            <a:pPr lvl="1"/>
            <a:r>
              <a:rPr kumimoji="1" lang="ja-JP" altLang="en-US" dirty="0"/>
              <a:t>このときマージは完了しない．</a:t>
            </a:r>
          </a:p>
        </p:txBody>
      </p:sp>
      <p:sp>
        <p:nvSpPr>
          <p:cNvPr id="4" name="日付プレースホルダー 3">
            <a:extLst>
              <a:ext uri="{FF2B5EF4-FFF2-40B4-BE49-F238E27FC236}">
                <a16:creationId xmlns:a16="http://schemas.microsoft.com/office/drawing/2014/main" id="{E773034F-17E0-46A3-9C7C-0A346A801553}"/>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F3F7EB0C-159A-4040-8D45-F50456EB8EDD}"/>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F449B1D-45A8-4D94-BAA4-FBD8CBE19719}"/>
              </a:ext>
            </a:extLst>
          </p:cNvPr>
          <p:cNvSpPr>
            <a:spLocks noGrp="1"/>
          </p:cNvSpPr>
          <p:nvPr>
            <p:ph type="sldNum" sz="quarter" idx="4"/>
          </p:nvPr>
        </p:nvSpPr>
        <p:spPr/>
        <p:txBody>
          <a:bodyPr/>
          <a:lstStyle/>
          <a:p>
            <a:fld id="{BD84B515-6EF4-D642-B309-5ED90DAA2A6E}" type="slidenum">
              <a:rPr kumimoji="1" lang="ja-JP" altLang="en-US" smtClean="0"/>
              <a:t>74</a:t>
            </a:fld>
            <a:endParaRPr kumimoji="1" lang="ja-JP" altLang="en-US"/>
          </a:p>
        </p:txBody>
      </p:sp>
      <p:pic>
        <p:nvPicPr>
          <p:cNvPr id="8" name="図 7">
            <a:extLst>
              <a:ext uri="{FF2B5EF4-FFF2-40B4-BE49-F238E27FC236}">
                <a16:creationId xmlns:a16="http://schemas.microsoft.com/office/drawing/2014/main" id="{121B6AA9-7257-41E2-8E18-9A76C8C4897F}"/>
              </a:ext>
            </a:extLst>
          </p:cNvPr>
          <p:cNvPicPr>
            <a:picLocks noChangeAspect="1"/>
          </p:cNvPicPr>
          <p:nvPr/>
        </p:nvPicPr>
        <p:blipFill rotWithShape="1">
          <a:blip r:embed="rId2"/>
          <a:srcRect r="35927"/>
          <a:stretch/>
        </p:blipFill>
        <p:spPr>
          <a:xfrm>
            <a:off x="122275" y="1911600"/>
            <a:ext cx="8902108" cy="1736719"/>
          </a:xfrm>
          <a:prstGeom prst="rect">
            <a:avLst/>
          </a:prstGeom>
        </p:spPr>
      </p:pic>
    </p:spTree>
    <p:extLst>
      <p:ext uri="{BB962C8B-B14F-4D97-AF65-F5344CB8AC3E}">
        <p14:creationId xmlns:p14="http://schemas.microsoft.com/office/powerpoint/2010/main" val="2189323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E64121-9CA5-4A6F-94CA-58EFA88F4860}"/>
              </a:ext>
            </a:extLst>
          </p:cNvPr>
          <p:cNvSpPr>
            <a:spLocks noGrp="1"/>
          </p:cNvSpPr>
          <p:nvPr>
            <p:ph type="title"/>
          </p:nvPr>
        </p:nvSpPr>
        <p:spPr/>
        <p:txBody>
          <a:bodyPr/>
          <a:lstStyle/>
          <a:p>
            <a:r>
              <a:rPr lang="ja-JP" altLang="en-US" dirty="0"/>
              <a:t>コンフリクトが起きたファイルを修正する</a:t>
            </a:r>
            <a:endParaRPr kumimoji="1" lang="ja-JP" altLang="en-US" dirty="0"/>
          </a:p>
        </p:txBody>
      </p:sp>
      <p:sp>
        <p:nvSpPr>
          <p:cNvPr id="3" name="コンテンツ プレースホルダー 2">
            <a:extLst>
              <a:ext uri="{FF2B5EF4-FFF2-40B4-BE49-F238E27FC236}">
                <a16:creationId xmlns:a16="http://schemas.microsoft.com/office/drawing/2014/main" id="{8CC91A98-E867-41CC-8D75-35631A280222}"/>
              </a:ext>
            </a:extLst>
          </p:cNvPr>
          <p:cNvSpPr>
            <a:spLocks noGrp="1"/>
          </p:cNvSpPr>
          <p:nvPr>
            <p:ph idx="1"/>
          </p:nvPr>
        </p:nvSpPr>
        <p:spPr>
          <a:xfrm>
            <a:off x="127592" y="1318018"/>
            <a:ext cx="8910083" cy="532047"/>
          </a:xfrm>
        </p:spPr>
        <p:txBody>
          <a:bodyPr/>
          <a:lstStyle/>
          <a:p>
            <a:r>
              <a:rPr kumimoji="1" lang="en-US" altLang="ja-JP" dirty="0"/>
              <a:t>develop</a:t>
            </a:r>
            <a:r>
              <a:rPr kumimoji="1" lang="ja-JP" altLang="en-US" dirty="0"/>
              <a:t>と</a:t>
            </a:r>
            <a:r>
              <a:rPr kumimoji="1" lang="en-US" altLang="ja-JP" dirty="0"/>
              <a:t>develop2</a:t>
            </a:r>
            <a:r>
              <a:rPr kumimoji="1" lang="ja-JP" altLang="en-US" dirty="0"/>
              <a:t>の内容がそれぞれ反映されている</a:t>
            </a:r>
          </a:p>
        </p:txBody>
      </p:sp>
      <p:sp>
        <p:nvSpPr>
          <p:cNvPr id="4" name="日付プレースホルダー 3">
            <a:extLst>
              <a:ext uri="{FF2B5EF4-FFF2-40B4-BE49-F238E27FC236}">
                <a16:creationId xmlns:a16="http://schemas.microsoft.com/office/drawing/2014/main" id="{73E360A8-E027-4E77-8E31-86FEE8EEEC1E}"/>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E2A7832-6C17-4DF7-9C6C-B26BDF76FD5C}"/>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D467C13-D0F7-49C8-8B1F-B19D4BD11F3C}"/>
              </a:ext>
            </a:extLst>
          </p:cNvPr>
          <p:cNvSpPr>
            <a:spLocks noGrp="1"/>
          </p:cNvSpPr>
          <p:nvPr>
            <p:ph type="sldNum" sz="quarter" idx="4"/>
          </p:nvPr>
        </p:nvSpPr>
        <p:spPr/>
        <p:txBody>
          <a:bodyPr/>
          <a:lstStyle/>
          <a:p>
            <a:fld id="{BD84B515-6EF4-D642-B309-5ED90DAA2A6E}" type="slidenum">
              <a:rPr kumimoji="1" lang="ja-JP" altLang="en-US" smtClean="0"/>
              <a:t>75</a:t>
            </a:fld>
            <a:endParaRPr kumimoji="1" lang="ja-JP" altLang="en-US"/>
          </a:p>
        </p:txBody>
      </p:sp>
      <p:pic>
        <p:nvPicPr>
          <p:cNvPr id="7" name="図 6">
            <a:extLst>
              <a:ext uri="{FF2B5EF4-FFF2-40B4-BE49-F238E27FC236}">
                <a16:creationId xmlns:a16="http://schemas.microsoft.com/office/drawing/2014/main" id="{E384004D-4D9C-4B6B-8E27-A5A22F410BC4}"/>
              </a:ext>
            </a:extLst>
          </p:cNvPr>
          <p:cNvPicPr>
            <a:picLocks noChangeAspect="1"/>
          </p:cNvPicPr>
          <p:nvPr/>
        </p:nvPicPr>
        <p:blipFill>
          <a:blip r:embed="rId2"/>
          <a:stretch>
            <a:fillRect/>
          </a:stretch>
        </p:blipFill>
        <p:spPr>
          <a:xfrm>
            <a:off x="328394" y="1924495"/>
            <a:ext cx="8487212" cy="2222204"/>
          </a:xfrm>
          <a:prstGeom prst="rect">
            <a:avLst/>
          </a:prstGeom>
        </p:spPr>
      </p:pic>
      <p:sp>
        <p:nvSpPr>
          <p:cNvPr id="8" name="コンテンツ プレースホルダー 2">
            <a:extLst>
              <a:ext uri="{FF2B5EF4-FFF2-40B4-BE49-F238E27FC236}">
                <a16:creationId xmlns:a16="http://schemas.microsoft.com/office/drawing/2014/main" id="{79FF40C5-842C-4FB6-B441-303AA61B639D}"/>
              </a:ext>
            </a:extLst>
          </p:cNvPr>
          <p:cNvSpPr txBox="1">
            <a:spLocks/>
          </p:cNvSpPr>
          <p:nvPr/>
        </p:nvSpPr>
        <p:spPr>
          <a:xfrm>
            <a:off x="127592" y="4376687"/>
            <a:ext cx="8910083" cy="532047"/>
          </a:xfrm>
          <a:prstGeom prst="rect">
            <a:avLst/>
          </a:prstGeom>
        </p:spPr>
        <p:txBody>
          <a:bodyPr vert="horz" lIns="91440" tIns="45720" rIns="91440" bIns="45720" rtlCol="0">
            <a:normAutofit/>
          </a:bodyPr>
          <a:lstStyle>
            <a:lvl1pPr marL="285750" indent="-285750" algn="l" defTabSz="514350" rtl="0" eaLnBrk="1" latinLnBrk="0" hangingPunct="1">
              <a:spcBef>
                <a:spcPts val="0"/>
              </a:spcBef>
              <a:spcAft>
                <a:spcPts val="600"/>
              </a:spcAft>
              <a:buClr>
                <a:schemeClr val="accent1"/>
              </a:buClr>
              <a:buSzPct val="85000"/>
              <a:buFont typeface="Arial" charset="0"/>
              <a:buChar char="•"/>
              <a:defRPr kumimoji="1" sz="2800" kern="1200">
                <a:solidFill>
                  <a:schemeClr val="tx1"/>
                </a:solidFill>
                <a:latin typeface="+mn-lt"/>
                <a:ea typeface="+mn-ea"/>
                <a:cs typeface="+mn-cs"/>
              </a:defRPr>
            </a:lvl1pPr>
            <a:lvl2pPr marL="440055" indent="-285750" algn="l" defTabSz="514350" rtl="0" eaLnBrk="1" latinLnBrk="0" hangingPunct="1">
              <a:spcBef>
                <a:spcPts val="0"/>
              </a:spcBef>
              <a:spcAft>
                <a:spcPts val="600"/>
              </a:spcAft>
              <a:buClr>
                <a:schemeClr val="accent1"/>
              </a:buClr>
              <a:buSzPct val="85000"/>
              <a:buFont typeface="Arial" charset="0"/>
              <a:buChar char="•"/>
              <a:defRPr kumimoji="1" sz="2400" kern="1200">
                <a:solidFill>
                  <a:schemeClr val="tx1"/>
                </a:solidFill>
                <a:latin typeface="+mn-lt"/>
                <a:ea typeface="+mn-ea"/>
                <a:cs typeface="+mn-cs"/>
              </a:defRPr>
            </a:lvl2pPr>
            <a:lvl3pPr marL="594360" indent="-285750" algn="l" defTabSz="514350" rtl="0" eaLnBrk="1" latinLnBrk="0" hangingPunct="1">
              <a:spcBef>
                <a:spcPts val="0"/>
              </a:spcBef>
              <a:spcAft>
                <a:spcPts val="600"/>
              </a:spcAft>
              <a:buClr>
                <a:schemeClr val="accent1"/>
              </a:buClr>
              <a:buSzPct val="90000"/>
              <a:buFont typeface="Arial" charset="0"/>
              <a:buChar char="•"/>
              <a:defRPr kumimoji="1" sz="2000" kern="1200">
                <a:solidFill>
                  <a:schemeClr val="tx1"/>
                </a:solidFill>
                <a:latin typeface="+mn-lt"/>
                <a:ea typeface="+mn-ea"/>
                <a:cs typeface="+mn-cs"/>
              </a:defRPr>
            </a:lvl3pPr>
            <a:lvl4pPr marL="748665" indent="-285750" algn="l" defTabSz="514350" rtl="0" eaLnBrk="1" latinLnBrk="0" hangingPunct="1">
              <a:spcBef>
                <a:spcPts val="0"/>
              </a:spcBef>
              <a:spcAft>
                <a:spcPts val="600"/>
              </a:spcAft>
              <a:buClr>
                <a:schemeClr val="accent1"/>
              </a:buClr>
              <a:buFont typeface="Arial" charset="0"/>
              <a:buChar char="•"/>
              <a:defRPr kumimoji="1" sz="1800" kern="1200">
                <a:solidFill>
                  <a:schemeClr val="tx1"/>
                </a:solidFill>
                <a:latin typeface="+mn-lt"/>
                <a:ea typeface="+mn-ea"/>
                <a:cs typeface="+mn-cs"/>
              </a:defRPr>
            </a:lvl4pPr>
            <a:lvl5pPr marL="852488" indent="-173038" algn="l" defTabSz="514350" rtl="0" eaLnBrk="1" latinLnBrk="0" hangingPunct="1">
              <a:spcBef>
                <a:spcPts val="0"/>
              </a:spcBef>
              <a:spcAft>
                <a:spcPts val="600"/>
              </a:spcAft>
              <a:buClr>
                <a:schemeClr val="accent1"/>
              </a:buClr>
              <a:buSzPct val="100000"/>
              <a:buFont typeface="Arial" charset="0"/>
              <a:buChar char="•"/>
              <a:tabLst/>
              <a:defRPr kumimoji="1" sz="1600" kern="1200" baseline="0">
                <a:solidFill>
                  <a:schemeClr val="tx1"/>
                </a:solidFill>
                <a:latin typeface="+mn-lt"/>
                <a:ea typeface="+mn-ea"/>
                <a:cs typeface="+mn-cs"/>
              </a:defRPr>
            </a:lvl5pPr>
            <a:lvl6pPr marL="77152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6pPr>
            <a:lvl7pPr marL="87439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7pPr>
            <a:lvl8pPr marL="97726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8pPr>
            <a:lvl9pPr marL="1080135" indent="-102870" algn="l" defTabSz="514350" rtl="0" eaLnBrk="1" latinLnBrk="0" hangingPunct="1">
              <a:spcBef>
                <a:spcPct val="20000"/>
              </a:spcBef>
              <a:buClr>
                <a:schemeClr val="accent1"/>
              </a:buClr>
              <a:buFont typeface="Arial" pitchFamily="34" charset="0"/>
              <a:buChar char="•"/>
              <a:defRPr kumimoji="1" sz="731" kern="1200">
                <a:solidFill>
                  <a:schemeClr val="tx1"/>
                </a:solidFill>
                <a:latin typeface="+mn-lt"/>
                <a:ea typeface="+mn-ea"/>
                <a:cs typeface="+mn-cs"/>
              </a:defRPr>
            </a:lvl9pPr>
          </a:lstStyle>
          <a:p>
            <a:r>
              <a:rPr lang="ja-JP" altLang="en-US" dirty="0"/>
              <a:t>マージしたい内容を残そう</a:t>
            </a:r>
          </a:p>
        </p:txBody>
      </p:sp>
      <p:pic>
        <p:nvPicPr>
          <p:cNvPr id="11" name="図 10">
            <a:extLst>
              <a:ext uri="{FF2B5EF4-FFF2-40B4-BE49-F238E27FC236}">
                <a16:creationId xmlns:a16="http://schemas.microsoft.com/office/drawing/2014/main" id="{853FBBFA-D7ED-44CA-9241-66789F54EF25}"/>
              </a:ext>
            </a:extLst>
          </p:cNvPr>
          <p:cNvPicPr>
            <a:picLocks noChangeAspect="1"/>
          </p:cNvPicPr>
          <p:nvPr/>
        </p:nvPicPr>
        <p:blipFill rotWithShape="1">
          <a:blip r:embed="rId3"/>
          <a:srcRect r="30694"/>
          <a:stretch/>
        </p:blipFill>
        <p:spPr>
          <a:xfrm>
            <a:off x="328395" y="5007936"/>
            <a:ext cx="8487212" cy="974264"/>
          </a:xfrm>
          <a:prstGeom prst="rect">
            <a:avLst/>
          </a:prstGeom>
        </p:spPr>
      </p:pic>
    </p:spTree>
    <p:extLst>
      <p:ext uri="{BB962C8B-B14F-4D97-AF65-F5344CB8AC3E}">
        <p14:creationId xmlns:p14="http://schemas.microsoft.com/office/powerpoint/2010/main" val="450681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2A9ED-2F83-4E66-BD16-65594980059C}"/>
              </a:ext>
            </a:extLst>
          </p:cNvPr>
          <p:cNvSpPr>
            <a:spLocks noGrp="1"/>
          </p:cNvSpPr>
          <p:nvPr>
            <p:ph type="title"/>
          </p:nvPr>
        </p:nvSpPr>
        <p:spPr/>
        <p:txBody>
          <a:bodyPr/>
          <a:lstStyle/>
          <a:p>
            <a:r>
              <a:rPr kumimoji="1" lang="ja-JP" altLang="en-US" dirty="0"/>
              <a:t>差分を見る</a:t>
            </a:r>
          </a:p>
        </p:txBody>
      </p:sp>
      <p:sp>
        <p:nvSpPr>
          <p:cNvPr id="3" name="コンテンツ プレースホルダー 2">
            <a:extLst>
              <a:ext uri="{FF2B5EF4-FFF2-40B4-BE49-F238E27FC236}">
                <a16:creationId xmlns:a16="http://schemas.microsoft.com/office/drawing/2014/main" id="{0D4B0BAA-F1D1-4775-A39D-A80B613D8B38}"/>
              </a:ext>
            </a:extLst>
          </p:cNvPr>
          <p:cNvSpPr>
            <a:spLocks noGrp="1"/>
          </p:cNvSpPr>
          <p:nvPr>
            <p:ph idx="1"/>
          </p:nvPr>
        </p:nvSpPr>
        <p:spPr>
          <a:xfrm>
            <a:off x="4667694" y="1318018"/>
            <a:ext cx="4369981" cy="5158982"/>
          </a:xfrm>
        </p:spPr>
        <p:txBody>
          <a:bodyPr>
            <a:normAutofit/>
          </a:bodyPr>
          <a:lstStyle/>
          <a:p>
            <a:r>
              <a:rPr kumimoji="1" lang="en-US" altLang="ja-JP" sz="2400" dirty="0"/>
              <a:t>diff</a:t>
            </a:r>
            <a:r>
              <a:rPr kumimoji="1" lang="ja-JP" altLang="en-US" sz="2400" dirty="0"/>
              <a:t>コマンド：</a:t>
            </a:r>
            <a:r>
              <a:rPr kumimoji="1" lang="en-US" altLang="ja-JP" sz="2400" dirty="0"/>
              <a:t>CONFLICT</a:t>
            </a:r>
            <a:r>
              <a:rPr kumimoji="1" lang="ja-JP" altLang="en-US" sz="2400" dirty="0"/>
              <a:t>した箇所を確認する</a:t>
            </a:r>
            <a:endParaRPr kumimoji="1" lang="en-US" altLang="ja-JP" sz="2400" dirty="0"/>
          </a:p>
          <a:p>
            <a:r>
              <a:rPr lang="ja-JP" altLang="en-US" sz="2400" dirty="0"/>
              <a:t>使い方</a:t>
            </a:r>
            <a:endParaRPr lang="en-US" altLang="ja-JP" sz="2400" dirty="0"/>
          </a:p>
          <a:p>
            <a:pPr lvl="1"/>
            <a:r>
              <a:rPr kumimoji="1" lang="en-US" altLang="ja-JP" sz="2000" dirty="0"/>
              <a:t>git </a:t>
            </a:r>
            <a:r>
              <a:rPr lang="en-US" altLang="ja-JP" sz="2000" dirty="0"/>
              <a:t>diff &lt;branch&gt; or &lt;commit&gt;</a:t>
            </a:r>
          </a:p>
          <a:p>
            <a:pPr lvl="1"/>
            <a:r>
              <a:rPr kumimoji="1" lang="ja-JP" altLang="en-US" sz="2000" dirty="0"/>
              <a:t>比較対象のブランチ名または</a:t>
            </a:r>
            <a:br>
              <a:rPr kumimoji="1" lang="en-US" altLang="ja-JP" sz="2000" dirty="0"/>
            </a:br>
            <a:r>
              <a:rPr kumimoji="1" lang="ja-JP" altLang="en-US" sz="2000" dirty="0"/>
              <a:t>コミット名を２つ用意する</a:t>
            </a:r>
          </a:p>
        </p:txBody>
      </p:sp>
      <p:sp>
        <p:nvSpPr>
          <p:cNvPr id="4" name="日付プレースホルダー 3">
            <a:extLst>
              <a:ext uri="{FF2B5EF4-FFF2-40B4-BE49-F238E27FC236}">
                <a16:creationId xmlns:a16="http://schemas.microsoft.com/office/drawing/2014/main" id="{61E539B3-D3D4-474B-AC4A-43EE67B7CDF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4A91DF5-9EBA-4998-9F97-CA90B4C2F6F5}"/>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6AA86EE-A8AB-4EC9-B604-ACD4335AD964}"/>
              </a:ext>
            </a:extLst>
          </p:cNvPr>
          <p:cNvSpPr>
            <a:spLocks noGrp="1"/>
          </p:cNvSpPr>
          <p:nvPr>
            <p:ph type="sldNum" sz="quarter" idx="4"/>
          </p:nvPr>
        </p:nvSpPr>
        <p:spPr/>
        <p:txBody>
          <a:bodyPr/>
          <a:lstStyle/>
          <a:p>
            <a:fld id="{BD84B515-6EF4-D642-B309-5ED90DAA2A6E}" type="slidenum">
              <a:rPr kumimoji="1" lang="ja-JP" altLang="en-US" smtClean="0"/>
              <a:t>76</a:t>
            </a:fld>
            <a:endParaRPr kumimoji="1" lang="ja-JP" altLang="en-US"/>
          </a:p>
        </p:txBody>
      </p:sp>
      <p:pic>
        <p:nvPicPr>
          <p:cNvPr id="7" name="図 6">
            <a:extLst>
              <a:ext uri="{FF2B5EF4-FFF2-40B4-BE49-F238E27FC236}">
                <a16:creationId xmlns:a16="http://schemas.microsoft.com/office/drawing/2014/main" id="{8A2E674F-5037-455A-B14E-9FC93CE73C9A}"/>
              </a:ext>
            </a:extLst>
          </p:cNvPr>
          <p:cNvPicPr>
            <a:picLocks noChangeAspect="1"/>
          </p:cNvPicPr>
          <p:nvPr/>
        </p:nvPicPr>
        <p:blipFill rotWithShape="1">
          <a:blip r:embed="rId2"/>
          <a:srcRect r="44171"/>
          <a:stretch/>
        </p:blipFill>
        <p:spPr>
          <a:xfrm>
            <a:off x="127592" y="1221727"/>
            <a:ext cx="4540102" cy="5255273"/>
          </a:xfrm>
          <a:prstGeom prst="rect">
            <a:avLst/>
          </a:prstGeom>
        </p:spPr>
      </p:pic>
    </p:spTree>
    <p:extLst>
      <p:ext uri="{BB962C8B-B14F-4D97-AF65-F5344CB8AC3E}">
        <p14:creationId xmlns:p14="http://schemas.microsoft.com/office/powerpoint/2010/main" val="25075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E5A64-0640-42F0-BA63-54BED243DDB2}"/>
              </a:ext>
            </a:extLst>
          </p:cNvPr>
          <p:cNvSpPr>
            <a:spLocks noGrp="1"/>
          </p:cNvSpPr>
          <p:nvPr>
            <p:ph type="title"/>
          </p:nvPr>
        </p:nvSpPr>
        <p:spPr/>
        <p:txBody>
          <a:bodyPr/>
          <a:lstStyle/>
          <a:p>
            <a:r>
              <a:rPr lang="ja-JP" altLang="en-US" dirty="0"/>
              <a:t>修正をコミットする</a:t>
            </a:r>
            <a:r>
              <a:rPr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350F956B-493D-49C0-B9B0-AA795D054D52}"/>
              </a:ext>
            </a:extLst>
          </p:cNvPr>
          <p:cNvSpPr>
            <a:spLocks noGrp="1"/>
          </p:cNvSpPr>
          <p:nvPr>
            <p:ph idx="1"/>
          </p:nvPr>
        </p:nvSpPr>
        <p:spPr>
          <a:xfrm>
            <a:off x="4699591" y="1318018"/>
            <a:ext cx="4338084" cy="5158982"/>
          </a:xfrm>
        </p:spPr>
        <p:txBody>
          <a:bodyPr>
            <a:normAutofit/>
          </a:bodyPr>
          <a:lstStyle/>
          <a:p>
            <a:r>
              <a:rPr kumimoji="1" lang="en-US" altLang="ja-JP" sz="2400" dirty="0"/>
              <a:t>CONFLICT</a:t>
            </a:r>
            <a:r>
              <a:rPr kumimoji="1" lang="ja-JP" altLang="en-US" sz="2400" dirty="0"/>
              <a:t>した</a:t>
            </a:r>
            <a:r>
              <a:rPr lang="ja-JP" altLang="en-US" sz="2400" dirty="0"/>
              <a:t>ファイルは</a:t>
            </a:r>
            <a:br>
              <a:rPr lang="en-US" altLang="ja-JP" sz="2400" dirty="0"/>
            </a:br>
            <a:r>
              <a:rPr lang="en-US" altLang="ja-JP" sz="2400" dirty="0"/>
              <a:t>status</a:t>
            </a:r>
            <a:r>
              <a:rPr lang="ja-JP" altLang="en-US" sz="2400" dirty="0"/>
              <a:t>でも確認できる</a:t>
            </a:r>
            <a:endParaRPr lang="en-US" altLang="ja-JP" sz="2400" dirty="0"/>
          </a:p>
          <a:p>
            <a:r>
              <a:rPr kumimoji="1" lang="ja-JP" altLang="en-US" sz="2400" dirty="0"/>
              <a:t>修正したファイルを</a:t>
            </a:r>
            <a:r>
              <a:rPr kumimoji="1" lang="en-US" altLang="ja-JP" sz="2400" dirty="0"/>
              <a:t>add</a:t>
            </a:r>
            <a:endParaRPr kumimoji="1" lang="ja-JP" altLang="en-US" sz="2400" dirty="0"/>
          </a:p>
        </p:txBody>
      </p:sp>
      <p:sp>
        <p:nvSpPr>
          <p:cNvPr id="4" name="日付プレースホルダー 3">
            <a:extLst>
              <a:ext uri="{FF2B5EF4-FFF2-40B4-BE49-F238E27FC236}">
                <a16:creationId xmlns:a16="http://schemas.microsoft.com/office/drawing/2014/main" id="{3840F9F4-B677-4D08-88EC-5027E61C4C5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A40723F-6EEE-4EBA-BA13-A7D04ECFB873}"/>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F7A04130-5211-44E7-A1B4-B61E5AA32230}"/>
              </a:ext>
            </a:extLst>
          </p:cNvPr>
          <p:cNvSpPr>
            <a:spLocks noGrp="1"/>
          </p:cNvSpPr>
          <p:nvPr>
            <p:ph type="sldNum" sz="quarter" idx="4"/>
          </p:nvPr>
        </p:nvSpPr>
        <p:spPr/>
        <p:txBody>
          <a:bodyPr/>
          <a:lstStyle/>
          <a:p>
            <a:fld id="{BD84B515-6EF4-D642-B309-5ED90DAA2A6E}" type="slidenum">
              <a:rPr kumimoji="1" lang="ja-JP" altLang="en-US" smtClean="0"/>
              <a:t>77</a:t>
            </a:fld>
            <a:endParaRPr kumimoji="1" lang="ja-JP" altLang="en-US"/>
          </a:p>
        </p:txBody>
      </p:sp>
      <p:pic>
        <p:nvPicPr>
          <p:cNvPr id="7" name="図 6">
            <a:extLst>
              <a:ext uri="{FF2B5EF4-FFF2-40B4-BE49-F238E27FC236}">
                <a16:creationId xmlns:a16="http://schemas.microsoft.com/office/drawing/2014/main" id="{B15B79AE-5C79-4E38-BBCD-23053AF95716}"/>
              </a:ext>
            </a:extLst>
          </p:cNvPr>
          <p:cNvPicPr>
            <a:picLocks noChangeAspect="1"/>
          </p:cNvPicPr>
          <p:nvPr/>
        </p:nvPicPr>
        <p:blipFill rotWithShape="1">
          <a:blip r:embed="rId2"/>
          <a:srcRect r="33054"/>
          <a:stretch/>
        </p:blipFill>
        <p:spPr>
          <a:xfrm>
            <a:off x="127592" y="1324628"/>
            <a:ext cx="4571999" cy="5158982"/>
          </a:xfrm>
          <a:prstGeom prst="rect">
            <a:avLst/>
          </a:prstGeom>
        </p:spPr>
      </p:pic>
    </p:spTree>
    <p:extLst>
      <p:ext uri="{BB962C8B-B14F-4D97-AF65-F5344CB8AC3E}">
        <p14:creationId xmlns:p14="http://schemas.microsoft.com/office/powerpoint/2010/main" val="3210840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198D48-AC32-470F-86F9-6BC035F1BA17}"/>
              </a:ext>
            </a:extLst>
          </p:cNvPr>
          <p:cNvSpPr>
            <a:spLocks noGrp="1"/>
          </p:cNvSpPr>
          <p:nvPr>
            <p:ph type="title"/>
          </p:nvPr>
        </p:nvSpPr>
        <p:spPr/>
        <p:txBody>
          <a:bodyPr/>
          <a:lstStyle/>
          <a:p>
            <a:r>
              <a:rPr kumimoji="1" lang="ja-JP" altLang="en-US" dirty="0"/>
              <a:t>修正をコミットする</a:t>
            </a:r>
            <a:r>
              <a:rPr kumimoji="1"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7AC259D7-2376-4423-986F-8401159A0B0C}"/>
              </a:ext>
            </a:extLst>
          </p:cNvPr>
          <p:cNvSpPr>
            <a:spLocks noGrp="1"/>
          </p:cNvSpPr>
          <p:nvPr>
            <p:ph idx="1"/>
          </p:nvPr>
        </p:nvSpPr>
        <p:spPr>
          <a:xfrm>
            <a:off x="5167423" y="1318018"/>
            <a:ext cx="3870252" cy="5158982"/>
          </a:xfrm>
        </p:spPr>
        <p:txBody>
          <a:bodyPr>
            <a:normAutofit/>
          </a:bodyPr>
          <a:lstStyle/>
          <a:p>
            <a:r>
              <a:rPr kumimoji="1" lang="en-US" altLang="ja-JP" sz="2400" dirty="0"/>
              <a:t>log</a:t>
            </a:r>
            <a:r>
              <a:rPr kumimoji="1" lang="ja-JP" altLang="en-US" sz="2400" dirty="0"/>
              <a:t>を表示してみよう</a:t>
            </a:r>
            <a:endParaRPr kumimoji="1" lang="en-US" altLang="ja-JP" sz="2400" dirty="0"/>
          </a:p>
          <a:p>
            <a:endParaRPr lang="en-US" altLang="ja-JP" sz="2400" dirty="0"/>
          </a:p>
          <a:p>
            <a:r>
              <a:rPr kumimoji="1" lang="ja-JP" altLang="en-US" sz="2400" dirty="0"/>
              <a:t>引き続き</a:t>
            </a:r>
            <a:r>
              <a:rPr kumimoji="1" lang="en-US" altLang="ja-JP" sz="2400" dirty="0"/>
              <a:t>develop</a:t>
            </a:r>
            <a:r>
              <a:rPr lang="ja-JP" altLang="en-US" sz="2400" dirty="0"/>
              <a:t>で開発するときは，</a:t>
            </a:r>
            <a:r>
              <a:rPr lang="en-US" altLang="ja-JP" sz="2400" dirty="0"/>
              <a:t>rebase</a:t>
            </a:r>
            <a:r>
              <a:rPr lang="ja-JP" altLang="en-US" sz="2400" dirty="0"/>
              <a:t>を忘れずに</a:t>
            </a:r>
            <a:endParaRPr kumimoji="1" lang="ja-JP" altLang="en-US" sz="2400" dirty="0"/>
          </a:p>
        </p:txBody>
      </p:sp>
      <p:sp>
        <p:nvSpPr>
          <p:cNvPr id="4" name="日付プレースホルダー 3">
            <a:extLst>
              <a:ext uri="{FF2B5EF4-FFF2-40B4-BE49-F238E27FC236}">
                <a16:creationId xmlns:a16="http://schemas.microsoft.com/office/drawing/2014/main" id="{11604A33-474C-448F-85B3-86853376B4D2}"/>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E52993B-5EA5-4075-B500-D6718FA2B50B}"/>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2AC9FDBA-4DBC-43B1-AF41-4BD52E514931}"/>
              </a:ext>
            </a:extLst>
          </p:cNvPr>
          <p:cNvSpPr>
            <a:spLocks noGrp="1"/>
          </p:cNvSpPr>
          <p:nvPr>
            <p:ph type="sldNum" sz="quarter" idx="4"/>
          </p:nvPr>
        </p:nvSpPr>
        <p:spPr/>
        <p:txBody>
          <a:bodyPr/>
          <a:lstStyle/>
          <a:p>
            <a:fld id="{BD84B515-6EF4-D642-B309-5ED90DAA2A6E}" type="slidenum">
              <a:rPr kumimoji="1" lang="ja-JP" altLang="en-US" smtClean="0"/>
              <a:t>78</a:t>
            </a:fld>
            <a:endParaRPr kumimoji="1" lang="ja-JP" altLang="en-US"/>
          </a:p>
        </p:txBody>
      </p:sp>
      <p:pic>
        <p:nvPicPr>
          <p:cNvPr id="7" name="図 6">
            <a:extLst>
              <a:ext uri="{FF2B5EF4-FFF2-40B4-BE49-F238E27FC236}">
                <a16:creationId xmlns:a16="http://schemas.microsoft.com/office/drawing/2014/main" id="{24E81ECE-F461-4DE2-A96F-B7D550897D36}"/>
              </a:ext>
            </a:extLst>
          </p:cNvPr>
          <p:cNvPicPr>
            <a:picLocks noChangeAspect="1"/>
          </p:cNvPicPr>
          <p:nvPr/>
        </p:nvPicPr>
        <p:blipFill rotWithShape="1">
          <a:blip r:embed="rId2"/>
          <a:srcRect r="15618"/>
          <a:stretch/>
        </p:blipFill>
        <p:spPr>
          <a:xfrm>
            <a:off x="127592" y="1318018"/>
            <a:ext cx="5039831" cy="5158982"/>
          </a:xfrm>
          <a:prstGeom prst="rect">
            <a:avLst/>
          </a:prstGeom>
        </p:spPr>
      </p:pic>
    </p:spTree>
    <p:extLst>
      <p:ext uri="{BB962C8B-B14F-4D97-AF65-F5344CB8AC3E}">
        <p14:creationId xmlns:p14="http://schemas.microsoft.com/office/powerpoint/2010/main" val="283629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F4A0C-307A-4626-8090-2001E7A5008A}"/>
              </a:ext>
            </a:extLst>
          </p:cNvPr>
          <p:cNvSpPr>
            <a:spLocks noGrp="1"/>
          </p:cNvSpPr>
          <p:nvPr>
            <p:ph type="title"/>
          </p:nvPr>
        </p:nvSpPr>
        <p:spPr/>
        <p:txBody>
          <a:bodyPr/>
          <a:lstStyle/>
          <a:p>
            <a:r>
              <a:rPr kumimoji="1" lang="ja-JP" altLang="en-US" dirty="0"/>
              <a:t>リモートリポジトリにブランチを</a:t>
            </a:r>
            <a:r>
              <a:rPr kumimoji="1" lang="en-US" altLang="ja-JP" dirty="0"/>
              <a:t>push</a:t>
            </a:r>
            <a:r>
              <a:rPr kumimoji="1" lang="ja-JP" altLang="en-US" dirty="0"/>
              <a:t>する</a:t>
            </a:r>
          </a:p>
        </p:txBody>
      </p:sp>
      <p:sp>
        <p:nvSpPr>
          <p:cNvPr id="3" name="コンテンツ プレースホルダー 2">
            <a:extLst>
              <a:ext uri="{FF2B5EF4-FFF2-40B4-BE49-F238E27FC236}">
                <a16:creationId xmlns:a16="http://schemas.microsoft.com/office/drawing/2014/main" id="{31026B25-3ED5-4B6F-A3F2-9FB6E3E37D14}"/>
              </a:ext>
            </a:extLst>
          </p:cNvPr>
          <p:cNvSpPr>
            <a:spLocks noGrp="1"/>
          </p:cNvSpPr>
          <p:nvPr>
            <p:ph idx="1"/>
          </p:nvPr>
        </p:nvSpPr>
        <p:spPr/>
        <p:txBody>
          <a:bodyPr/>
          <a:lstStyle/>
          <a:p>
            <a:r>
              <a:rPr kumimoji="1" lang="en-US" altLang="ja-JP" dirty="0"/>
              <a:t>push origin</a:t>
            </a:r>
            <a:r>
              <a:rPr kumimoji="1" lang="ja-JP" altLang="en-US" dirty="0"/>
              <a:t>：リモートにブランチをアップロード</a:t>
            </a:r>
            <a:endParaRPr kumimoji="1" lang="en-US" altLang="ja-JP" dirty="0"/>
          </a:p>
          <a:p>
            <a:r>
              <a:rPr lang="ja-JP" altLang="en-US" dirty="0"/>
              <a:t>使い方</a:t>
            </a:r>
            <a:endParaRPr lang="en-US" altLang="ja-JP" dirty="0"/>
          </a:p>
          <a:p>
            <a:pPr lvl="1"/>
            <a:r>
              <a:rPr kumimoji="1" lang="en-US" altLang="ja-JP" dirty="0"/>
              <a:t>git</a:t>
            </a:r>
            <a:r>
              <a:rPr lang="en-US" altLang="ja-JP" dirty="0"/>
              <a:t> push origin &lt;branch&gt;</a:t>
            </a:r>
          </a:p>
          <a:p>
            <a:r>
              <a:rPr kumimoji="1" lang="ja-JP" altLang="en-US" dirty="0"/>
              <a:t>練習</a:t>
            </a:r>
            <a:endParaRPr kumimoji="1" lang="en-US" altLang="ja-JP" dirty="0"/>
          </a:p>
          <a:p>
            <a:pPr lvl="1"/>
            <a:r>
              <a:rPr lang="en-US" altLang="ja-JP" dirty="0" err="1"/>
              <a:t>Github</a:t>
            </a:r>
            <a:r>
              <a:rPr lang="ja-JP" altLang="en-US" dirty="0"/>
              <a:t>に</a:t>
            </a:r>
            <a:r>
              <a:rPr lang="en-US" altLang="ja-JP" dirty="0"/>
              <a:t>develop</a:t>
            </a:r>
            <a:r>
              <a:rPr lang="ja-JP" altLang="en-US" dirty="0"/>
              <a:t>をアップロードしよう</a:t>
            </a:r>
            <a:endParaRPr lang="en-US" altLang="ja-JP" dirty="0"/>
          </a:p>
          <a:p>
            <a:pPr lvl="1"/>
            <a:r>
              <a:rPr kumimoji="1" lang="en-US" altLang="ja-JP" dirty="0" err="1"/>
              <a:t>Github</a:t>
            </a:r>
            <a:r>
              <a:rPr lang="ja-JP" altLang="en-US" dirty="0"/>
              <a:t>で</a:t>
            </a:r>
            <a:r>
              <a:rPr lang="en-US" altLang="ja-JP" dirty="0"/>
              <a:t>develop</a:t>
            </a:r>
            <a:r>
              <a:rPr lang="ja-JP" altLang="en-US" dirty="0"/>
              <a:t>ブランチを確認しよう</a:t>
            </a:r>
            <a:endParaRPr lang="en-US" altLang="ja-JP" dirty="0"/>
          </a:p>
          <a:p>
            <a:pPr lvl="1"/>
            <a:r>
              <a:rPr lang="ja-JP" altLang="en-US" dirty="0"/>
              <a:t>単に</a:t>
            </a:r>
            <a:r>
              <a:rPr lang="en-US" altLang="ja-JP" dirty="0"/>
              <a:t>`git push`</a:t>
            </a:r>
            <a:r>
              <a:rPr lang="ja-JP" altLang="en-US" dirty="0"/>
              <a:t>した場合との違いを比較しよう</a:t>
            </a:r>
            <a:endParaRPr kumimoji="1" lang="en-US" altLang="ja-JP" dirty="0"/>
          </a:p>
        </p:txBody>
      </p:sp>
      <p:sp>
        <p:nvSpPr>
          <p:cNvPr id="4" name="日付プレースホルダー 3">
            <a:extLst>
              <a:ext uri="{FF2B5EF4-FFF2-40B4-BE49-F238E27FC236}">
                <a16:creationId xmlns:a16="http://schemas.microsoft.com/office/drawing/2014/main" id="{C975E83E-2FB6-403B-A6B2-AEC5509285F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2746BD46-2BA5-4172-80CA-488A91D80343}"/>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4160B70-F58E-4348-96C6-0FD6A0C4F061}"/>
              </a:ext>
            </a:extLst>
          </p:cNvPr>
          <p:cNvSpPr>
            <a:spLocks noGrp="1"/>
          </p:cNvSpPr>
          <p:nvPr>
            <p:ph type="sldNum" sz="quarter" idx="4"/>
          </p:nvPr>
        </p:nvSpPr>
        <p:spPr/>
        <p:txBody>
          <a:bodyPr/>
          <a:lstStyle/>
          <a:p>
            <a:fld id="{BD84B515-6EF4-D642-B309-5ED90DAA2A6E}" type="slidenum">
              <a:rPr kumimoji="1" lang="ja-JP" altLang="en-US" smtClean="0"/>
              <a:t>79</a:t>
            </a:fld>
            <a:endParaRPr kumimoji="1" lang="ja-JP" altLang="en-US"/>
          </a:p>
        </p:txBody>
      </p:sp>
    </p:spTree>
    <p:extLst>
      <p:ext uri="{BB962C8B-B14F-4D97-AF65-F5344CB8AC3E}">
        <p14:creationId xmlns:p14="http://schemas.microsoft.com/office/powerpoint/2010/main" val="391941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FE6FF0-481D-4BFE-AF02-F15E761E8B50}"/>
              </a:ext>
            </a:extLst>
          </p:cNvPr>
          <p:cNvSpPr>
            <a:spLocks noGrp="1"/>
          </p:cNvSpPr>
          <p:nvPr>
            <p:ph type="title"/>
          </p:nvPr>
        </p:nvSpPr>
        <p:spPr/>
        <p:txBody>
          <a:bodyPr>
            <a:normAutofit/>
          </a:bodyPr>
          <a:lstStyle/>
          <a:p>
            <a:r>
              <a:rPr kumimoji="1" lang="en-US" altLang="ja-JP" dirty="0"/>
              <a:t>HIKAKIN</a:t>
            </a:r>
            <a:r>
              <a:rPr kumimoji="1" lang="ja-JP" altLang="en-US" dirty="0"/>
              <a:t>で学ぶバージョン管理の重要性</a:t>
            </a:r>
            <a:r>
              <a:rPr kumimoji="1"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1B5BC7F3-FCE7-4AA6-BCD4-BCA44485D0D7}"/>
              </a:ext>
            </a:extLst>
          </p:cNvPr>
          <p:cNvSpPr>
            <a:spLocks noGrp="1"/>
          </p:cNvSpPr>
          <p:nvPr>
            <p:ph idx="1"/>
          </p:nvPr>
        </p:nvSpPr>
        <p:spPr>
          <a:xfrm>
            <a:off x="4471516" y="1348303"/>
            <a:ext cx="4566159" cy="5243416"/>
          </a:xfrm>
        </p:spPr>
        <p:txBody>
          <a:bodyPr>
            <a:normAutofit/>
          </a:bodyPr>
          <a:lstStyle/>
          <a:p>
            <a:r>
              <a:rPr kumimoji="1" lang="ja-JP" altLang="en-US" sz="2400" dirty="0"/>
              <a:t>動画の</a:t>
            </a:r>
            <a:r>
              <a:rPr kumimoji="1" lang="en-US" altLang="ja-JP" sz="2400" dirty="0"/>
              <a:t>OP</a:t>
            </a:r>
            <a:r>
              <a:rPr lang="ja-JP" altLang="en-US" sz="2400" dirty="0"/>
              <a:t>と</a:t>
            </a:r>
            <a:r>
              <a:rPr lang="en-US" altLang="ja-JP" sz="2400" dirty="0"/>
              <a:t>ED</a:t>
            </a:r>
            <a:r>
              <a:rPr lang="ja-JP" altLang="en-US" sz="2400" dirty="0"/>
              <a:t>を新しくした</a:t>
            </a:r>
            <a:br>
              <a:rPr lang="en-US" altLang="ja-JP" sz="2400" dirty="0"/>
            </a:br>
            <a:r>
              <a:rPr lang="en-US" altLang="ja-JP" sz="2400" dirty="0"/>
              <a:t>(</a:t>
            </a:r>
            <a:r>
              <a:rPr lang="ja-JP" altLang="en-US" sz="2400" dirty="0"/>
              <a:t>新ヒカキン</a:t>
            </a:r>
            <a:r>
              <a:rPr lang="en-US" altLang="ja-JP" sz="2400" dirty="0"/>
              <a:t>TV </a:t>
            </a:r>
            <a:r>
              <a:rPr lang="ja-JP" altLang="en-US" sz="2400" dirty="0"/>
              <a:t>スタート</a:t>
            </a:r>
            <a:r>
              <a:rPr lang="en-US" altLang="ja-JP" sz="2400" dirty="0"/>
              <a:t>!!, </a:t>
            </a:r>
            <a:r>
              <a:rPr lang="en-US" altLang="ja-JP" sz="2400" dirty="0">
                <a:hlinkClick r:id="rId3"/>
              </a:rPr>
              <a:t>https://www.youtube.com/watch?v=_fxIVudzl2o</a:t>
            </a:r>
            <a:r>
              <a:rPr lang="en-US" altLang="ja-JP" sz="2400" dirty="0"/>
              <a:t>)</a:t>
            </a:r>
            <a:endParaRPr kumimoji="1" lang="en-US" altLang="ja-JP" sz="2400" dirty="0"/>
          </a:p>
          <a:p>
            <a:endParaRPr lang="en-US" altLang="ja-JP" sz="2400" dirty="0"/>
          </a:p>
          <a:p>
            <a:endParaRPr kumimoji="1" lang="en-US" altLang="ja-JP" sz="2400" dirty="0"/>
          </a:p>
          <a:p>
            <a:r>
              <a:rPr lang="ja-JP" altLang="en-US" sz="2400" dirty="0"/>
              <a:t>しかし後日</a:t>
            </a:r>
            <a:r>
              <a:rPr lang="en-US" altLang="ja-JP" sz="2400" dirty="0"/>
              <a:t>OP</a:t>
            </a:r>
            <a:r>
              <a:rPr lang="ja-JP" altLang="en-US" sz="2400" dirty="0"/>
              <a:t>の不備が発覚</a:t>
            </a:r>
            <a:r>
              <a:rPr lang="en-US" altLang="ja-JP" sz="2400" dirty="0"/>
              <a:t>…</a:t>
            </a:r>
            <a:br>
              <a:rPr lang="en-US" altLang="ja-JP" sz="2400" dirty="0"/>
            </a:br>
            <a:r>
              <a:rPr lang="en-US" altLang="ja-JP" sz="2400" dirty="0"/>
              <a:t>(</a:t>
            </a:r>
            <a:r>
              <a:rPr lang="ja-JP" altLang="en-US" sz="2400" dirty="0"/>
              <a:t>もふこに謝罪します</a:t>
            </a:r>
            <a:r>
              <a:rPr lang="en-US" altLang="ja-JP" sz="2400" dirty="0"/>
              <a:t>…</a:t>
            </a:r>
            <a:r>
              <a:rPr lang="ja-JP" altLang="en-US" sz="2400" dirty="0"/>
              <a:t>大変なことをしてしまいました</a:t>
            </a:r>
            <a:r>
              <a:rPr lang="en-US" altLang="ja-JP" sz="2400" dirty="0"/>
              <a:t>…【</a:t>
            </a:r>
            <a:r>
              <a:rPr lang="ja-JP" altLang="en-US" sz="2400" dirty="0"/>
              <a:t>もっちゃん</a:t>
            </a:r>
            <a:r>
              <a:rPr lang="en-US" altLang="ja-JP" sz="2400" dirty="0"/>
              <a:t>】, </a:t>
            </a:r>
            <a:r>
              <a:rPr lang="en-US" altLang="ja-JP" sz="2400" dirty="0">
                <a:hlinkClick r:id="rId4"/>
              </a:rPr>
              <a:t>https://www.youtube.com/watch?v=Tu9F_rHxgHQ&amp;t=312s</a:t>
            </a:r>
            <a:r>
              <a:rPr lang="en-US" altLang="ja-JP" sz="2400" dirty="0"/>
              <a:t>)</a:t>
            </a:r>
            <a:endParaRPr kumimoji="1" lang="ja-JP" altLang="en-US" sz="2400" dirty="0"/>
          </a:p>
        </p:txBody>
      </p:sp>
      <p:sp>
        <p:nvSpPr>
          <p:cNvPr id="4" name="日付プレースホルダー 3">
            <a:extLst>
              <a:ext uri="{FF2B5EF4-FFF2-40B4-BE49-F238E27FC236}">
                <a16:creationId xmlns:a16="http://schemas.microsoft.com/office/drawing/2014/main" id="{D5DB6B89-4430-455C-84DD-18805EFDCDEA}"/>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ABF6E4A-293C-4701-9BA6-8EF7300E828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8C832235-3C56-4EA1-BB05-C4134C3F0BDD}"/>
              </a:ext>
            </a:extLst>
          </p:cNvPr>
          <p:cNvSpPr>
            <a:spLocks noGrp="1"/>
          </p:cNvSpPr>
          <p:nvPr>
            <p:ph type="sldNum" sz="quarter" idx="4"/>
          </p:nvPr>
        </p:nvSpPr>
        <p:spPr/>
        <p:txBody>
          <a:bodyPr/>
          <a:lstStyle/>
          <a:p>
            <a:fld id="{BD84B515-6EF4-D642-B309-5ED90DAA2A6E}" type="slidenum">
              <a:rPr kumimoji="1" lang="ja-JP" altLang="en-US" smtClean="0"/>
              <a:t>8</a:t>
            </a:fld>
            <a:endParaRPr kumimoji="1" lang="ja-JP" altLang="en-US"/>
          </a:p>
        </p:txBody>
      </p:sp>
      <p:pic>
        <p:nvPicPr>
          <p:cNvPr id="10" name="図 9">
            <a:extLst>
              <a:ext uri="{FF2B5EF4-FFF2-40B4-BE49-F238E27FC236}">
                <a16:creationId xmlns:a16="http://schemas.microsoft.com/office/drawing/2014/main" id="{4A429731-C017-4D72-8E04-25C0BAB43BA8}"/>
              </a:ext>
            </a:extLst>
          </p:cNvPr>
          <p:cNvPicPr>
            <a:picLocks noChangeAspect="1"/>
          </p:cNvPicPr>
          <p:nvPr/>
        </p:nvPicPr>
        <p:blipFill>
          <a:blip r:embed="rId5"/>
          <a:stretch>
            <a:fillRect/>
          </a:stretch>
        </p:blipFill>
        <p:spPr>
          <a:xfrm>
            <a:off x="701163" y="813278"/>
            <a:ext cx="3525748" cy="3181987"/>
          </a:xfrm>
          <a:prstGeom prst="rect">
            <a:avLst/>
          </a:prstGeom>
        </p:spPr>
      </p:pic>
      <p:pic>
        <p:nvPicPr>
          <p:cNvPr id="12" name="図 11">
            <a:extLst>
              <a:ext uri="{FF2B5EF4-FFF2-40B4-BE49-F238E27FC236}">
                <a16:creationId xmlns:a16="http://schemas.microsoft.com/office/drawing/2014/main" id="{05D049A9-BB0B-46CE-ADC0-7AC1345D4091}"/>
              </a:ext>
            </a:extLst>
          </p:cNvPr>
          <p:cNvPicPr>
            <a:picLocks noChangeAspect="1"/>
          </p:cNvPicPr>
          <p:nvPr/>
        </p:nvPicPr>
        <p:blipFill>
          <a:blip r:embed="rId6"/>
          <a:stretch>
            <a:fillRect/>
          </a:stretch>
        </p:blipFill>
        <p:spPr>
          <a:xfrm>
            <a:off x="701163" y="3670323"/>
            <a:ext cx="3482338" cy="3181987"/>
          </a:xfrm>
          <a:prstGeom prst="rect">
            <a:avLst/>
          </a:prstGeom>
        </p:spPr>
      </p:pic>
    </p:spTree>
    <p:extLst>
      <p:ext uri="{BB962C8B-B14F-4D97-AF65-F5344CB8AC3E}">
        <p14:creationId xmlns:p14="http://schemas.microsoft.com/office/powerpoint/2010/main" val="29887952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4C9C1-F2D6-4B86-B24C-A52DB3DCFAF5}"/>
              </a:ext>
            </a:extLst>
          </p:cNvPr>
          <p:cNvSpPr>
            <a:spLocks noGrp="1"/>
          </p:cNvSpPr>
          <p:nvPr>
            <p:ph type="title"/>
          </p:nvPr>
        </p:nvSpPr>
        <p:spPr/>
        <p:txBody>
          <a:bodyPr/>
          <a:lstStyle/>
          <a:p>
            <a:r>
              <a:rPr kumimoji="1" lang="ja-JP" altLang="en-US" dirty="0"/>
              <a:t>本章のまとめ</a:t>
            </a:r>
          </a:p>
        </p:txBody>
      </p:sp>
      <p:sp>
        <p:nvSpPr>
          <p:cNvPr id="3" name="コンテンツ プレースホルダー 2">
            <a:extLst>
              <a:ext uri="{FF2B5EF4-FFF2-40B4-BE49-F238E27FC236}">
                <a16:creationId xmlns:a16="http://schemas.microsoft.com/office/drawing/2014/main" id="{090235D0-A3DA-491B-A5E9-3AAF19DA0829}"/>
              </a:ext>
            </a:extLst>
          </p:cNvPr>
          <p:cNvSpPr>
            <a:spLocks noGrp="1"/>
          </p:cNvSpPr>
          <p:nvPr>
            <p:ph idx="1"/>
          </p:nvPr>
        </p:nvSpPr>
        <p:spPr/>
        <p:txBody>
          <a:bodyPr/>
          <a:lstStyle/>
          <a:p>
            <a:r>
              <a:rPr kumimoji="1" lang="ja-JP" altLang="en-US" dirty="0"/>
              <a:t>ブランチの作り方と使い方を学んだ</a:t>
            </a:r>
            <a:endParaRPr kumimoji="1" lang="en-US" altLang="ja-JP" dirty="0"/>
          </a:p>
          <a:p>
            <a:pPr lvl="1"/>
            <a:r>
              <a:rPr lang="en-US" altLang="ja-JP" dirty="0"/>
              <a:t>branch</a:t>
            </a:r>
            <a:r>
              <a:rPr lang="ja-JP" altLang="en-US" dirty="0"/>
              <a:t>：ブランチを表示</a:t>
            </a:r>
            <a:endParaRPr lang="en-US" altLang="ja-JP" dirty="0"/>
          </a:p>
          <a:p>
            <a:pPr lvl="1"/>
            <a:r>
              <a:rPr kumimoji="1" lang="en-US" altLang="ja-JP" dirty="0"/>
              <a:t>checkout</a:t>
            </a:r>
            <a:r>
              <a:rPr kumimoji="1" lang="ja-JP" altLang="en-US" dirty="0"/>
              <a:t>：ブランチを操作する</a:t>
            </a:r>
            <a:endParaRPr kumimoji="1" lang="en-US" altLang="ja-JP" dirty="0"/>
          </a:p>
          <a:p>
            <a:pPr lvl="1"/>
            <a:r>
              <a:rPr lang="en-US" altLang="ja-JP" dirty="0"/>
              <a:t>rebase</a:t>
            </a:r>
            <a:r>
              <a:rPr lang="ja-JP" altLang="en-US" dirty="0"/>
              <a:t>：ベースを変更する</a:t>
            </a:r>
            <a:endParaRPr kumimoji="1" lang="en-US" altLang="ja-JP" dirty="0"/>
          </a:p>
          <a:p>
            <a:r>
              <a:rPr lang="ja-JP" altLang="en-US" dirty="0"/>
              <a:t>ブランチのマージの仕方を学んだ</a:t>
            </a:r>
            <a:endParaRPr lang="en-US" altLang="ja-JP" dirty="0"/>
          </a:p>
          <a:p>
            <a:pPr lvl="1"/>
            <a:r>
              <a:rPr kumimoji="1" lang="en-US" altLang="ja-JP" dirty="0"/>
              <a:t>merge</a:t>
            </a:r>
            <a:r>
              <a:rPr kumimoji="1" lang="ja-JP" altLang="en-US" dirty="0"/>
              <a:t>：ブランチをマージ</a:t>
            </a:r>
            <a:endParaRPr kumimoji="1" lang="en-US" altLang="ja-JP" dirty="0"/>
          </a:p>
          <a:p>
            <a:pPr lvl="1"/>
            <a:r>
              <a:rPr kumimoji="1" lang="en-US" altLang="ja-JP" dirty="0"/>
              <a:t>diff</a:t>
            </a:r>
            <a:r>
              <a:rPr kumimoji="1" lang="ja-JP" altLang="en-US" dirty="0"/>
              <a:t>：差分を調べる</a:t>
            </a:r>
            <a:endParaRPr kumimoji="1" lang="en-US" altLang="ja-JP" dirty="0"/>
          </a:p>
          <a:p>
            <a:r>
              <a:rPr kumimoji="1" lang="ja-JP" altLang="en-US" dirty="0"/>
              <a:t>新しいブランチをリモートに反映する方法を学んだ</a:t>
            </a:r>
            <a:endParaRPr kumimoji="1" lang="en-US" altLang="ja-JP" dirty="0"/>
          </a:p>
          <a:p>
            <a:pPr lvl="1"/>
            <a:r>
              <a:rPr lang="en-US" altLang="ja-JP" dirty="0"/>
              <a:t>push origin</a:t>
            </a:r>
            <a:r>
              <a:rPr lang="ja-JP" altLang="en-US" dirty="0"/>
              <a:t>：リモートにブランチをコミットする</a:t>
            </a:r>
            <a:endParaRPr kumimoji="1" lang="ja-JP" altLang="en-US" dirty="0"/>
          </a:p>
        </p:txBody>
      </p:sp>
      <p:sp>
        <p:nvSpPr>
          <p:cNvPr id="4" name="日付プレースホルダー 3">
            <a:extLst>
              <a:ext uri="{FF2B5EF4-FFF2-40B4-BE49-F238E27FC236}">
                <a16:creationId xmlns:a16="http://schemas.microsoft.com/office/drawing/2014/main" id="{E9FF9557-0A53-48CE-9C1D-BFAEFDE171A1}"/>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14290FE1-22FC-4ADC-9889-5D64598A28E0}"/>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7E7A423-D978-445C-A666-24D3DEB29531}"/>
              </a:ext>
            </a:extLst>
          </p:cNvPr>
          <p:cNvSpPr>
            <a:spLocks noGrp="1"/>
          </p:cNvSpPr>
          <p:nvPr>
            <p:ph type="sldNum" sz="quarter" idx="4"/>
          </p:nvPr>
        </p:nvSpPr>
        <p:spPr/>
        <p:txBody>
          <a:bodyPr/>
          <a:lstStyle/>
          <a:p>
            <a:fld id="{BD84B515-6EF4-D642-B309-5ED90DAA2A6E}" type="slidenum">
              <a:rPr kumimoji="1" lang="ja-JP" altLang="en-US" smtClean="0"/>
              <a:t>80</a:t>
            </a:fld>
            <a:endParaRPr kumimoji="1" lang="ja-JP" altLang="en-US"/>
          </a:p>
        </p:txBody>
      </p:sp>
    </p:spTree>
    <p:extLst>
      <p:ext uri="{BB962C8B-B14F-4D97-AF65-F5344CB8AC3E}">
        <p14:creationId xmlns:p14="http://schemas.microsoft.com/office/powerpoint/2010/main" val="1657517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アウトライン</a:t>
            </a:r>
            <a:endParaRPr kumimoji="1" lang="ja-JP" altLang="en-US" dirty="0"/>
          </a:p>
        </p:txBody>
      </p:sp>
      <p:sp>
        <p:nvSpPr>
          <p:cNvPr id="3" name="コンテンツ プレースホルダー 2"/>
          <p:cNvSpPr>
            <a:spLocks noGrp="1"/>
          </p:cNvSpPr>
          <p:nvPr>
            <p:ph idx="1"/>
          </p:nvPr>
        </p:nvSpPr>
        <p:spPr/>
        <p:txBody>
          <a:bodyPr/>
          <a:lstStyle/>
          <a:p>
            <a:pPr>
              <a:spcAft>
                <a:spcPts val="1200"/>
              </a:spcAft>
            </a:pPr>
            <a:r>
              <a:rPr kumimoji="1" lang="en-US" altLang="ja-JP" dirty="0">
                <a:solidFill>
                  <a:schemeClr val="bg2"/>
                </a:solidFill>
              </a:rPr>
              <a:t>Git</a:t>
            </a:r>
            <a:r>
              <a:rPr kumimoji="1" lang="ja-JP" altLang="en-US" dirty="0">
                <a:solidFill>
                  <a:schemeClr val="bg2"/>
                </a:solidFill>
              </a:rPr>
              <a:t>とは</a:t>
            </a:r>
            <a:endParaRPr kumimoji="1" lang="en-US" altLang="ja-JP" dirty="0">
              <a:solidFill>
                <a:schemeClr val="bg2"/>
              </a:solidFill>
            </a:endParaRPr>
          </a:p>
          <a:p>
            <a:pPr>
              <a:spcAft>
                <a:spcPts val="1200"/>
              </a:spcAft>
            </a:pPr>
            <a:r>
              <a:rPr lang="en-US" altLang="ja-JP" dirty="0">
                <a:solidFill>
                  <a:schemeClr val="bg2"/>
                </a:solidFill>
              </a:rPr>
              <a:t>Git</a:t>
            </a:r>
            <a:r>
              <a:rPr lang="ja-JP" altLang="en-US" dirty="0">
                <a:solidFill>
                  <a:schemeClr val="bg2"/>
                </a:solidFill>
              </a:rPr>
              <a:t>の基礎</a:t>
            </a:r>
            <a:endParaRPr lang="en-US" altLang="ja-JP" dirty="0">
              <a:solidFill>
                <a:schemeClr val="bg2"/>
              </a:solidFill>
            </a:endParaRPr>
          </a:p>
          <a:p>
            <a:pPr>
              <a:spcAft>
                <a:spcPts val="1200"/>
              </a:spcAft>
            </a:pPr>
            <a:r>
              <a:rPr lang="ja-JP" altLang="en-US" dirty="0">
                <a:solidFill>
                  <a:schemeClr val="bg2"/>
                </a:solidFill>
              </a:rPr>
              <a:t>リモートリポジトリを使う</a:t>
            </a:r>
            <a:endParaRPr lang="en-US" altLang="ja-JP" dirty="0">
              <a:solidFill>
                <a:schemeClr val="bg2"/>
              </a:solidFill>
            </a:endParaRPr>
          </a:p>
          <a:p>
            <a:pPr>
              <a:spcAft>
                <a:spcPts val="1200"/>
              </a:spcAft>
            </a:pPr>
            <a:r>
              <a:rPr lang="ja-JP" altLang="en-US" dirty="0">
                <a:solidFill>
                  <a:schemeClr val="bg2"/>
                </a:solidFill>
              </a:rPr>
              <a:t>ブランチを使おう</a:t>
            </a:r>
            <a:endParaRPr lang="en-US" altLang="ja-JP" dirty="0">
              <a:solidFill>
                <a:schemeClr val="bg2"/>
              </a:solidFill>
            </a:endParaRPr>
          </a:p>
          <a:p>
            <a:pPr>
              <a:spcAft>
                <a:spcPts val="1200"/>
              </a:spcAft>
            </a:pPr>
            <a:r>
              <a:rPr lang="ja-JP" altLang="en-US" dirty="0"/>
              <a:t>おまけ）</a:t>
            </a:r>
            <a:r>
              <a:rPr lang="en-US" altLang="ja-JP" dirty="0"/>
              <a:t>Visual Studio Code</a:t>
            </a:r>
            <a:r>
              <a:rPr lang="ja-JP" altLang="en-US" dirty="0"/>
              <a:t>で</a:t>
            </a:r>
            <a:r>
              <a:rPr lang="en-US" altLang="ja-JP" dirty="0"/>
              <a:t>Git</a:t>
            </a:r>
            <a:r>
              <a:rPr lang="ja-JP" altLang="en-US" dirty="0"/>
              <a:t>しよう</a:t>
            </a:r>
            <a:endParaRPr lang="en-US" altLang="ja-JP" dirty="0"/>
          </a:p>
          <a:p>
            <a:pPr>
              <a:spcAft>
                <a:spcPts val="1200"/>
              </a:spcAft>
            </a:pPr>
            <a:r>
              <a:rPr kumimoji="1" lang="ja-JP" altLang="en-US" dirty="0">
                <a:solidFill>
                  <a:schemeClr val="bg2"/>
                </a:solidFill>
              </a:rPr>
              <a:t>更新履歴</a:t>
            </a:r>
          </a:p>
        </p:txBody>
      </p:sp>
      <p:sp>
        <p:nvSpPr>
          <p:cNvPr id="4" name="日付プレースホルダー 3"/>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p:cNvSpPr>
            <a:spLocks noGrp="1"/>
          </p:cNvSpPr>
          <p:nvPr>
            <p:ph type="sldNum" sz="quarter" idx="4"/>
          </p:nvPr>
        </p:nvSpPr>
        <p:spPr/>
        <p:txBody>
          <a:bodyPr/>
          <a:lstStyle/>
          <a:p>
            <a:fld id="{BD84B515-6EF4-D642-B309-5ED90DAA2A6E}" type="slidenum">
              <a:rPr kumimoji="1" lang="ja-JP" altLang="en-US" smtClean="0"/>
              <a:t>81</a:t>
            </a:fld>
            <a:endParaRPr kumimoji="1" lang="ja-JP" altLang="en-US"/>
          </a:p>
        </p:txBody>
      </p:sp>
    </p:spTree>
    <p:extLst>
      <p:ext uri="{BB962C8B-B14F-4D97-AF65-F5344CB8AC3E}">
        <p14:creationId xmlns:p14="http://schemas.microsoft.com/office/powerpoint/2010/main" val="1998258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55865C-1738-43EF-B37A-D34F095B251C}"/>
              </a:ext>
            </a:extLst>
          </p:cNvPr>
          <p:cNvSpPr>
            <a:spLocks noGrp="1"/>
          </p:cNvSpPr>
          <p:nvPr>
            <p:ph type="title"/>
          </p:nvPr>
        </p:nvSpPr>
        <p:spPr/>
        <p:txBody>
          <a:bodyPr/>
          <a:lstStyle/>
          <a:p>
            <a:r>
              <a:rPr kumimoji="1" lang="ja-JP" altLang="en-US" dirty="0"/>
              <a:t>おまけ）</a:t>
            </a:r>
            <a:r>
              <a:rPr kumimoji="1" lang="en-US" altLang="ja-JP" dirty="0" err="1"/>
              <a:t>VSCode</a:t>
            </a:r>
            <a:r>
              <a:rPr kumimoji="1" lang="ja-JP" altLang="en-US" dirty="0"/>
              <a:t>で</a:t>
            </a:r>
            <a:r>
              <a:rPr kumimoji="1" lang="en-US" altLang="ja-JP" dirty="0"/>
              <a:t>Git</a:t>
            </a:r>
            <a:r>
              <a:rPr kumimoji="1" lang="ja-JP" altLang="en-US" dirty="0"/>
              <a:t>しよう</a:t>
            </a:r>
          </a:p>
        </p:txBody>
      </p:sp>
      <p:sp>
        <p:nvSpPr>
          <p:cNvPr id="3" name="コンテンツ プレースホルダー 2">
            <a:extLst>
              <a:ext uri="{FF2B5EF4-FFF2-40B4-BE49-F238E27FC236}">
                <a16:creationId xmlns:a16="http://schemas.microsoft.com/office/drawing/2014/main" id="{7C411997-E3B4-43FC-907C-31641C8A6104}"/>
              </a:ext>
            </a:extLst>
          </p:cNvPr>
          <p:cNvSpPr>
            <a:spLocks noGrp="1"/>
          </p:cNvSpPr>
          <p:nvPr>
            <p:ph idx="1"/>
          </p:nvPr>
        </p:nvSpPr>
        <p:spPr/>
        <p:txBody>
          <a:bodyPr/>
          <a:lstStyle/>
          <a:p>
            <a:r>
              <a:rPr kumimoji="1" lang="en-US" altLang="ja-JP" dirty="0" err="1"/>
              <a:t>VSCode</a:t>
            </a:r>
            <a:r>
              <a:rPr kumimoji="1" lang="ja-JP" altLang="en-US" dirty="0"/>
              <a:t>の</a:t>
            </a:r>
            <a:r>
              <a:rPr kumimoji="1" lang="en-US" altLang="ja-JP" dirty="0"/>
              <a:t>Git</a:t>
            </a:r>
            <a:r>
              <a:rPr kumimoji="1" lang="ja-JP" altLang="en-US" dirty="0"/>
              <a:t>プラグインを使うと</a:t>
            </a:r>
            <a:br>
              <a:rPr kumimoji="1" lang="en-US" altLang="ja-JP" dirty="0"/>
            </a:br>
            <a:r>
              <a:rPr kumimoji="1" lang="ja-JP" altLang="en-US" dirty="0"/>
              <a:t>グラフィカルに</a:t>
            </a:r>
            <a:r>
              <a:rPr kumimoji="1" lang="en-US" altLang="ja-JP" dirty="0"/>
              <a:t>Git</a:t>
            </a:r>
            <a:r>
              <a:rPr kumimoji="1" lang="ja-JP" altLang="en-US" dirty="0"/>
              <a:t>を操作できる</a:t>
            </a:r>
            <a:endParaRPr kumimoji="1" lang="en-US" altLang="ja-JP" dirty="0"/>
          </a:p>
          <a:p>
            <a:r>
              <a:rPr lang="ja-JP" altLang="en-US" dirty="0"/>
              <a:t>本章で学ぶこと</a:t>
            </a:r>
            <a:endParaRPr lang="en-US" altLang="ja-JP" dirty="0"/>
          </a:p>
          <a:p>
            <a:pPr lvl="1"/>
            <a:r>
              <a:rPr kumimoji="1" lang="en-US" altLang="ja-JP" dirty="0" err="1"/>
              <a:t>VSCode</a:t>
            </a:r>
            <a:r>
              <a:rPr kumimoji="1" lang="ja-JP" altLang="en-US" dirty="0"/>
              <a:t>にプラグインをインストールする方法</a:t>
            </a:r>
            <a:endParaRPr kumimoji="1" lang="en-US" altLang="ja-JP" dirty="0"/>
          </a:p>
          <a:p>
            <a:pPr lvl="1"/>
            <a:r>
              <a:rPr lang="en-US" altLang="ja-JP" dirty="0"/>
              <a:t>Git</a:t>
            </a:r>
            <a:r>
              <a:rPr lang="ja-JP" altLang="en-US" dirty="0"/>
              <a:t>プラグインを使ったリポジトリの操作</a:t>
            </a:r>
            <a:endParaRPr kumimoji="1" lang="ja-JP" altLang="en-US" dirty="0"/>
          </a:p>
        </p:txBody>
      </p:sp>
      <p:sp>
        <p:nvSpPr>
          <p:cNvPr id="4" name="日付プレースホルダー 3">
            <a:extLst>
              <a:ext uri="{FF2B5EF4-FFF2-40B4-BE49-F238E27FC236}">
                <a16:creationId xmlns:a16="http://schemas.microsoft.com/office/drawing/2014/main" id="{9E3D8578-8426-4BC6-9C6C-5381A0BE0A6A}"/>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9A03AC9A-FE77-4C4D-8F4E-CCC627074517}"/>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0E634DCB-0AAF-4BE7-9B8B-AEAB0C0E1439}"/>
              </a:ext>
            </a:extLst>
          </p:cNvPr>
          <p:cNvSpPr>
            <a:spLocks noGrp="1"/>
          </p:cNvSpPr>
          <p:nvPr>
            <p:ph type="sldNum" sz="quarter" idx="4"/>
          </p:nvPr>
        </p:nvSpPr>
        <p:spPr/>
        <p:txBody>
          <a:bodyPr/>
          <a:lstStyle/>
          <a:p>
            <a:fld id="{BD84B515-6EF4-D642-B309-5ED90DAA2A6E}" type="slidenum">
              <a:rPr kumimoji="1" lang="ja-JP" altLang="en-US" smtClean="0"/>
              <a:t>82</a:t>
            </a:fld>
            <a:endParaRPr kumimoji="1" lang="ja-JP" altLang="en-US"/>
          </a:p>
        </p:txBody>
      </p:sp>
    </p:spTree>
    <p:extLst>
      <p:ext uri="{BB962C8B-B14F-4D97-AF65-F5344CB8AC3E}">
        <p14:creationId xmlns:p14="http://schemas.microsoft.com/office/powerpoint/2010/main" val="277586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F4055-AFAE-498B-A9D2-C088D1E34BBA}"/>
              </a:ext>
            </a:extLst>
          </p:cNvPr>
          <p:cNvSpPr>
            <a:spLocks noGrp="1"/>
          </p:cNvSpPr>
          <p:nvPr>
            <p:ph type="title"/>
          </p:nvPr>
        </p:nvSpPr>
        <p:spPr/>
        <p:txBody>
          <a:bodyPr/>
          <a:lstStyle/>
          <a:p>
            <a:r>
              <a:rPr kumimoji="1" lang="en-US" altLang="ja-JP" dirty="0"/>
              <a:t>Git History</a:t>
            </a:r>
            <a:r>
              <a:rPr kumimoji="1" lang="ja-JP" altLang="en-US" dirty="0"/>
              <a:t>をインストールする</a:t>
            </a:r>
          </a:p>
        </p:txBody>
      </p:sp>
      <p:sp>
        <p:nvSpPr>
          <p:cNvPr id="3" name="コンテンツ プレースホルダー 2">
            <a:extLst>
              <a:ext uri="{FF2B5EF4-FFF2-40B4-BE49-F238E27FC236}">
                <a16:creationId xmlns:a16="http://schemas.microsoft.com/office/drawing/2014/main" id="{F1F8B54B-5960-4581-8B40-E52674403F6E}"/>
              </a:ext>
            </a:extLst>
          </p:cNvPr>
          <p:cNvSpPr>
            <a:spLocks noGrp="1"/>
          </p:cNvSpPr>
          <p:nvPr>
            <p:ph idx="1"/>
          </p:nvPr>
        </p:nvSpPr>
        <p:spPr/>
        <p:txBody>
          <a:bodyPr/>
          <a:lstStyle/>
          <a:p>
            <a:r>
              <a:rPr kumimoji="1" lang="en-US" altLang="ja-JP" dirty="0"/>
              <a:t>Extensions</a:t>
            </a:r>
            <a:r>
              <a:rPr kumimoji="1" lang="ja-JP" altLang="en-US" dirty="0"/>
              <a:t>をクリック</a:t>
            </a:r>
            <a:endParaRPr kumimoji="1" lang="en-US" altLang="ja-JP" dirty="0"/>
          </a:p>
          <a:p>
            <a:r>
              <a:rPr lang="en-US" altLang="ja-JP" dirty="0"/>
              <a:t>`Search Extensions in Marketplace`</a:t>
            </a:r>
            <a:r>
              <a:rPr lang="ja-JP" altLang="en-US" dirty="0"/>
              <a:t>に</a:t>
            </a:r>
            <a:r>
              <a:rPr lang="en-US" altLang="ja-JP" dirty="0"/>
              <a:t>git</a:t>
            </a:r>
            <a:r>
              <a:rPr lang="ja-JP" altLang="en-US" dirty="0"/>
              <a:t>と入力</a:t>
            </a:r>
            <a:endParaRPr kumimoji="1" lang="ja-JP" altLang="en-US" dirty="0"/>
          </a:p>
        </p:txBody>
      </p:sp>
      <p:sp>
        <p:nvSpPr>
          <p:cNvPr id="4" name="日付プレースホルダー 3">
            <a:extLst>
              <a:ext uri="{FF2B5EF4-FFF2-40B4-BE49-F238E27FC236}">
                <a16:creationId xmlns:a16="http://schemas.microsoft.com/office/drawing/2014/main" id="{5D23826D-9184-4643-811C-D4C22F10F24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CDAE3EE5-738B-4C4E-B0CA-25AF151A789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D032E3C-3EC1-4A2A-B5A6-DC9D9608DA6F}"/>
              </a:ext>
            </a:extLst>
          </p:cNvPr>
          <p:cNvSpPr>
            <a:spLocks noGrp="1"/>
          </p:cNvSpPr>
          <p:nvPr>
            <p:ph type="sldNum" sz="quarter" idx="4"/>
          </p:nvPr>
        </p:nvSpPr>
        <p:spPr/>
        <p:txBody>
          <a:bodyPr/>
          <a:lstStyle/>
          <a:p>
            <a:fld id="{BD84B515-6EF4-D642-B309-5ED90DAA2A6E}" type="slidenum">
              <a:rPr kumimoji="1" lang="ja-JP" altLang="en-US" smtClean="0"/>
              <a:t>83</a:t>
            </a:fld>
            <a:endParaRPr kumimoji="1" lang="ja-JP" altLang="en-US"/>
          </a:p>
        </p:txBody>
      </p:sp>
      <p:pic>
        <p:nvPicPr>
          <p:cNvPr id="7" name="図 6">
            <a:extLst>
              <a:ext uri="{FF2B5EF4-FFF2-40B4-BE49-F238E27FC236}">
                <a16:creationId xmlns:a16="http://schemas.microsoft.com/office/drawing/2014/main" id="{1FBDEE28-65B1-4A37-AAF5-0D8F24DA2EEB}"/>
              </a:ext>
            </a:extLst>
          </p:cNvPr>
          <p:cNvPicPr>
            <a:picLocks noChangeAspect="1"/>
          </p:cNvPicPr>
          <p:nvPr/>
        </p:nvPicPr>
        <p:blipFill>
          <a:blip r:embed="rId2"/>
          <a:stretch>
            <a:fillRect/>
          </a:stretch>
        </p:blipFill>
        <p:spPr>
          <a:xfrm>
            <a:off x="809823" y="2322095"/>
            <a:ext cx="7555980" cy="4250238"/>
          </a:xfrm>
          <a:prstGeom prst="rect">
            <a:avLst/>
          </a:prstGeom>
        </p:spPr>
      </p:pic>
    </p:spTree>
    <p:extLst>
      <p:ext uri="{BB962C8B-B14F-4D97-AF65-F5344CB8AC3E}">
        <p14:creationId xmlns:p14="http://schemas.microsoft.com/office/powerpoint/2010/main" val="40232949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02755-7A32-49A4-BA7A-DD3370F13235}"/>
              </a:ext>
            </a:extLst>
          </p:cNvPr>
          <p:cNvSpPr>
            <a:spLocks noGrp="1"/>
          </p:cNvSpPr>
          <p:nvPr>
            <p:ph type="title"/>
          </p:nvPr>
        </p:nvSpPr>
        <p:spPr/>
        <p:txBody>
          <a:bodyPr/>
          <a:lstStyle/>
          <a:p>
            <a:r>
              <a:rPr kumimoji="1" lang="ja-JP" altLang="en-US" dirty="0"/>
              <a:t>新しくリポジトリを作ってみよう</a:t>
            </a:r>
            <a:r>
              <a:rPr kumimoji="1" lang="en-US" altLang="ja-JP" dirty="0"/>
              <a:t>(git </a:t>
            </a:r>
            <a:r>
              <a:rPr kumimoji="1" lang="en-US" altLang="ja-JP" dirty="0" err="1"/>
              <a:t>init</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8C9A5212-B5AB-4622-BDF5-B96257BC0D0B}"/>
              </a:ext>
            </a:extLst>
          </p:cNvPr>
          <p:cNvSpPr>
            <a:spLocks noGrp="1"/>
          </p:cNvSpPr>
          <p:nvPr>
            <p:ph idx="1"/>
          </p:nvPr>
        </p:nvSpPr>
        <p:spPr/>
        <p:txBody>
          <a:bodyPr/>
          <a:lstStyle/>
          <a:p>
            <a:r>
              <a:rPr kumimoji="1" lang="en-US" altLang="ja-JP" dirty="0"/>
              <a:t>hello</a:t>
            </a:r>
            <a:r>
              <a:rPr kumimoji="1" lang="ja-JP" altLang="en-US" dirty="0"/>
              <a:t>ディレクトリに</a:t>
            </a:r>
            <a:r>
              <a:rPr kumimoji="1" lang="en-US" altLang="ja-JP" dirty="0"/>
              <a:t>C</a:t>
            </a:r>
            <a:r>
              <a:rPr kumimoji="1" lang="ja-JP" altLang="en-US" dirty="0"/>
              <a:t>プログラムと</a:t>
            </a:r>
            <a:r>
              <a:rPr kumimoji="1" lang="en-US" altLang="ja-JP" dirty="0" err="1"/>
              <a:t>Makefile</a:t>
            </a:r>
            <a:r>
              <a:rPr kumimoji="1" lang="ja-JP" altLang="en-US" dirty="0"/>
              <a:t>をコピー</a:t>
            </a:r>
            <a:endParaRPr kumimoji="1" lang="en-US" altLang="ja-JP" dirty="0"/>
          </a:p>
          <a:p>
            <a:pPr lvl="1"/>
            <a:r>
              <a:rPr lang="en-US" altLang="ja-JP" dirty="0"/>
              <a:t>Git</a:t>
            </a:r>
            <a:r>
              <a:rPr lang="ja-JP" altLang="en-US" dirty="0"/>
              <a:t>の基礎と同じ手順で</a:t>
            </a:r>
            <a:endParaRPr lang="en-US" altLang="ja-JP" dirty="0"/>
          </a:p>
          <a:p>
            <a:r>
              <a:rPr kumimoji="1" lang="en-US" altLang="ja-JP" dirty="0"/>
              <a:t>`Source</a:t>
            </a:r>
            <a:r>
              <a:rPr kumimoji="1" lang="ja-JP" altLang="en-US" dirty="0"/>
              <a:t> </a:t>
            </a:r>
            <a:r>
              <a:rPr kumimoji="1" lang="en-US" altLang="ja-JP" dirty="0"/>
              <a:t>Control`</a:t>
            </a:r>
            <a:r>
              <a:rPr kumimoji="1" lang="ja-JP" altLang="en-US" dirty="0"/>
              <a:t>をクリック</a:t>
            </a:r>
            <a:endParaRPr kumimoji="1" lang="en-US" altLang="ja-JP" dirty="0"/>
          </a:p>
          <a:p>
            <a:r>
              <a:rPr kumimoji="1" lang="en-US" altLang="ja-JP" dirty="0"/>
              <a:t>`Initialize Repository`</a:t>
            </a:r>
            <a:r>
              <a:rPr kumimoji="1" lang="ja-JP" altLang="en-US" dirty="0"/>
              <a:t>でリポジトリを作成</a:t>
            </a:r>
            <a:endParaRPr kumimoji="1" lang="en-US" altLang="ja-JP" dirty="0"/>
          </a:p>
          <a:p>
            <a:pPr lvl="1"/>
            <a:r>
              <a:rPr lang="ja-JP" altLang="en-US" dirty="0"/>
              <a:t>リポジトリを作成するディレクトリを指定する</a:t>
            </a:r>
            <a:endParaRPr kumimoji="1" lang="ja-JP" altLang="en-US" dirty="0"/>
          </a:p>
        </p:txBody>
      </p:sp>
      <p:sp>
        <p:nvSpPr>
          <p:cNvPr id="4" name="日付プレースホルダー 3">
            <a:extLst>
              <a:ext uri="{FF2B5EF4-FFF2-40B4-BE49-F238E27FC236}">
                <a16:creationId xmlns:a16="http://schemas.microsoft.com/office/drawing/2014/main" id="{9B3DE0B3-99C9-4A9C-99B1-B66D30F3B990}"/>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1B98DDDC-5EE5-44A2-AAEB-B4FB6A4E604E}"/>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19207690-27BD-436A-ACC4-32D279AAFBD8}"/>
              </a:ext>
            </a:extLst>
          </p:cNvPr>
          <p:cNvSpPr>
            <a:spLocks noGrp="1"/>
          </p:cNvSpPr>
          <p:nvPr>
            <p:ph type="sldNum" sz="quarter" idx="4"/>
          </p:nvPr>
        </p:nvSpPr>
        <p:spPr/>
        <p:txBody>
          <a:bodyPr/>
          <a:lstStyle/>
          <a:p>
            <a:fld id="{BD84B515-6EF4-D642-B309-5ED90DAA2A6E}" type="slidenum">
              <a:rPr kumimoji="1" lang="ja-JP" altLang="en-US" smtClean="0"/>
              <a:t>84</a:t>
            </a:fld>
            <a:endParaRPr kumimoji="1" lang="ja-JP" altLang="en-US"/>
          </a:p>
        </p:txBody>
      </p:sp>
      <p:pic>
        <p:nvPicPr>
          <p:cNvPr id="7" name="図 6">
            <a:extLst>
              <a:ext uri="{FF2B5EF4-FFF2-40B4-BE49-F238E27FC236}">
                <a16:creationId xmlns:a16="http://schemas.microsoft.com/office/drawing/2014/main" id="{7ED21594-236A-4B4D-8106-F1FEA0918F44}"/>
              </a:ext>
            </a:extLst>
          </p:cNvPr>
          <p:cNvPicPr>
            <a:picLocks noChangeAspect="1"/>
          </p:cNvPicPr>
          <p:nvPr/>
        </p:nvPicPr>
        <p:blipFill rotWithShape="1">
          <a:blip r:embed="rId2"/>
          <a:srcRect r="42652" b="67519"/>
          <a:stretch/>
        </p:blipFill>
        <p:spPr>
          <a:xfrm>
            <a:off x="233916" y="3674402"/>
            <a:ext cx="8797032" cy="2802598"/>
          </a:xfrm>
          <a:prstGeom prst="rect">
            <a:avLst/>
          </a:prstGeom>
        </p:spPr>
      </p:pic>
    </p:spTree>
    <p:extLst>
      <p:ext uri="{BB962C8B-B14F-4D97-AF65-F5344CB8AC3E}">
        <p14:creationId xmlns:p14="http://schemas.microsoft.com/office/powerpoint/2010/main" val="3155834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802AC-AEDE-493A-B5A4-F195628E81F4}"/>
              </a:ext>
            </a:extLst>
          </p:cNvPr>
          <p:cNvSpPr>
            <a:spLocks noGrp="1"/>
          </p:cNvSpPr>
          <p:nvPr>
            <p:ph type="title"/>
          </p:nvPr>
        </p:nvSpPr>
        <p:spPr/>
        <p:txBody>
          <a:bodyPr/>
          <a:lstStyle/>
          <a:p>
            <a:r>
              <a:rPr lang="ja-JP" altLang="en-US" dirty="0"/>
              <a:t>ステージングエリアにファイルを追加</a:t>
            </a:r>
            <a:r>
              <a:rPr lang="en-US" altLang="ja-JP" dirty="0"/>
              <a:t>(git add)</a:t>
            </a:r>
            <a:endParaRPr kumimoji="1" lang="ja-JP" altLang="en-US" dirty="0"/>
          </a:p>
        </p:txBody>
      </p:sp>
      <p:sp>
        <p:nvSpPr>
          <p:cNvPr id="3" name="コンテンツ プレースホルダー 2">
            <a:extLst>
              <a:ext uri="{FF2B5EF4-FFF2-40B4-BE49-F238E27FC236}">
                <a16:creationId xmlns:a16="http://schemas.microsoft.com/office/drawing/2014/main" id="{7FDBD4E4-D490-4EF6-9D34-08AE297B4D37}"/>
              </a:ext>
            </a:extLst>
          </p:cNvPr>
          <p:cNvSpPr>
            <a:spLocks noGrp="1"/>
          </p:cNvSpPr>
          <p:nvPr>
            <p:ph idx="1"/>
          </p:nvPr>
        </p:nvSpPr>
        <p:spPr/>
        <p:txBody>
          <a:bodyPr/>
          <a:lstStyle/>
          <a:p>
            <a:r>
              <a:rPr kumimoji="1" lang="en-US" altLang="ja-JP" dirty="0"/>
              <a:t>`+`</a:t>
            </a:r>
            <a:r>
              <a:rPr kumimoji="1" lang="ja-JP" altLang="en-US" dirty="0"/>
              <a:t>でファイルをステージングエリアに追加</a:t>
            </a:r>
            <a:endParaRPr kumimoji="1" lang="en-US" altLang="ja-JP" dirty="0"/>
          </a:p>
          <a:p>
            <a:pPr lvl="1"/>
            <a:r>
              <a:rPr lang="en-US" altLang="ja-JP" dirty="0"/>
              <a:t>.</a:t>
            </a:r>
            <a:r>
              <a:rPr lang="en-US" altLang="ja-JP" dirty="0" err="1"/>
              <a:t>vscode</a:t>
            </a:r>
            <a:r>
              <a:rPr lang="en-US" altLang="ja-JP" dirty="0"/>
              <a:t>/*</a:t>
            </a:r>
            <a:r>
              <a:rPr lang="ja-JP" altLang="en-US" dirty="0"/>
              <a:t>も見えている場合は</a:t>
            </a:r>
            <a:r>
              <a:rPr lang="en-US" altLang="ja-JP" dirty="0"/>
              <a:t>.</a:t>
            </a:r>
            <a:r>
              <a:rPr lang="en-US" altLang="ja-JP" dirty="0" err="1"/>
              <a:t>gitignore</a:t>
            </a:r>
            <a:r>
              <a:rPr lang="ja-JP" altLang="en-US" dirty="0"/>
              <a:t>にルールを追加</a:t>
            </a:r>
            <a:endParaRPr kumimoji="1" lang="ja-JP" altLang="en-US" dirty="0"/>
          </a:p>
        </p:txBody>
      </p:sp>
      <p:sp>
        <p:nvSpPr>
          <p:cNvPr id="4" name="日付プレースホルダー 3">
            <a:extLst>
              <a:ext uri="{FF2B5EF4-FFF2-40B4-BE49-F238E27FC236}">
                <a16:creationId xmlns:a16="http://schemas.microsoft.com/office/drawing/2014/main" id="{F7EEDBA2-48DC-4E8D-BBD4-EF7366E3DCB7}"/>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76925B7-1E8C-435D-A243-097C16990846}"/>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A2F8F78A-2286-46EE-900A-8E158BA6CDA4}"/>
              </a:ext>
            </a:extLst>
          </p:cNvPr>
          <p:cNvSpPr>
            <a:spLocks noGrp="1"/>
          </p:cNvSpPr>
          <p:nvPr>
            <p:ph type="sldNum" sz="quarter" idx="4"/>
          </p:nvPr>
        </p:nvSpPr>
        <p:spPr/>
        <p:txBody>
          <a:bodyPr/>
          <a:lstStyle/>
          <a:p>
            <a:fld id="{BD84B515-6EF4-D642-B309-5ED90DAA2A6E}" type="slidenum">
              <a:rPr kumimoji="1" lang="ja-JP" altLang="en-US" smtClean="0"/>
              <a:t>85</a:t>
            </a:fld>
            <a:endParaRPr kumimoji="1" lang="ja-JP" altLang="en-US"/>
          </a:p>
        </p:txBody>
      </p:sp>
      <p:pic>
        <p:nvPicPr>
          <p:cNvPr id="7" name="図 6">
            <a:extLst>
              <a:ext uri="{FF2B5EF4-FFF2-40B4-BE49-F238E27FC236}">
                <a16:creationId xmlns:a16="http://schemas.microsoft.com/office/drawing/2014/main" id="{7AA3428E-9BC0-4B8A-804E-A5B62C5295A2}"/>
              </a:ext>
            </a:extLst>
          </p:cNvPr>
          <p:cNvPicPr>
            <a:picLocks noChangeAspect="1"/>
          </p:cNvPicPr>
          <p:nvPr/>
        </p:nvPicPr>
        <p:blipFill rotWithShape="1">
          <a:blip r:embed="rId2"/>
          <a:srcRect r="34583" b="62592"/>
          <a:stretch/>
        </p:blipFill>
        <p:spPr>
          <a:xfrm>
            <a:off x="106325" y="3596422"/>
            <a:ext cx="8955460" cy="2880578"/>
          </a:xfrm>
          <a:prstGeom prst="rect">
            <a:avLst/>
          </a:prstGeom>
        </p:spPr>
      </p:pic>
    </p:spTree>
    <p:extLst>
      <p:ext uri="{BB962C8B-B14F-4D97-AF65-F5344CB8AC3E}">
        <p14:creationId xmlns:p14="http://schemas.microsoft.com/office/powerpoint/2010/main" val="28377993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55D82CF-B490-422A-A0CA-8EEEA81B5306}"/>
              </a:ext>
            </a:extLst>
          </p:cNvPr>
          <p:cNvPicPr>
            <a:picLocks noChangeAspect="1"/>
          </p:cNvPicPr>
          <p:nvPr/>
        </p:nvPicPr>
        <p:blipFill rotWithShape="1">
          <a:blip r:embed="rId2"/>
          <a:srcRect r="29444" b="67778"/>
          <a:stretch/>
        </p:blipFill>
        <p:spPr>
          <a:xfrm>
            <a:off x="127592" y="3429000"/>
            <a:ext cx="8888816" cy="2283446"/>
          </a:xfrm>
          <a:prstGeom prst="rect">
            <a:avLst/>
          </a:prstGeom>
        </p:spPr>
      </p:pic>
      <p:sp>
        <p:nvSpPr>
          <p:cNvPr id="2" name="タイトル 1">
            <a:extLst>
              <a:ext uri="{FF2B5EF4-FFF2-40B4-BE49-F238E27FC236}">
                <a16:creationId xmlns:a16="http://schemas.microsoft.com/office/drawing/2014/main" id="{3D715200-D114-4A27-9083-4F2DC7946F21}"/>
              </a:ext>
            </a:extLst>
          </p:cNvPr>
          <p:cNvSpPr>
            <a:spLocks noGrp="1"/>
          </p:cNvSpPr>
          <p:nvPr>
            <p:ph type="title"/>
          </p:nvPr>
        </p:nvSpPr>
        <p:spPr/>
        <p:txBody>
          <a:bodyPr/>
          <a:lstStyle/>
          <a:p>
            <a:r>
              <a:rPr kumimoji="1" lang="ja-JP" altLang="en-US" dirty="0"/>
              <a:t>コミットする</a:t>
            </a:r>
            <a:r>
              <a:rPr kumimoji="1" lang="en-US" altLang="ja-JP" dirty="0"/>
              <a:t>(git commit)</a:t>
            </a:r>
            <a:endParaRPr kumimoji="1" lang="ja-JP" altLang="en-US" dirty="0"/>
          </a:p>
        </p:txBody>
      </p:sp>
      <p:sp>
        <p:nvSpPr>
          <p:cNvPr id="3" name="コンテンツ プレースホルダー 2">
            <a:extLst>
              <a:ext uri="{FF2B5EF4-FFF2-40B4-BE49-F238E27FC236}">
                <a16:creationId xmlns:a16="http://schemas.microsoft.com/office/drawing/2014/main" id="{584CEAD6-F191-48B3-A2B6-42A1B7544DAC}"/>
              </a:ext>
            </a:extLst>
          </p:cNvPr>
          <p:cNvSpPr>
            <a:spLocks noGrp="1"/>
          </p:cNvSpPr>
          <p:nvPr>
            <p:ph idx="1"/>
          </p:nvPr>
        </p:nvSpPr>
        <p:spPr>
          <a:xfrm>
            <a:off x="127592" y="1760591"/>
            <a:ext cx="8910083" cy="1526782"/>
          </a:xfrm>
        </p:spPr>
        <p:txBody>
          <a:bodyPr/>
          <a:lstStyle/>
          <a:p>
            <a:r>
              <a:rPr kumimoji="1" lang="ja-JP" altLang="en-US" dirty="0"/>
              <a:t>チェックマークをクリック</a:t>
            </a:r>
            <a:endParaRPr kumimoji="1" lang="en-US" altLang="ja-JP" dirty="0"/>
          </a:p>
          <a:p>
            <a:r>
              <a:rPr lang="en-US" altLang="ja-JP" dirty="0"/>
              <a:t>`Commit message`</a:t>
            </a:r>
            <a:r>
              <a:rPr lang="ja-JP" altLang="en-US" dirty="0"/>
              <a:t>にコミットメッセージを入力</a:t>
            </a:r>
            <a:endParaRPr kumimoji="1" lang="ja-JP" altLang="en-US" dirty="0"/>
          </a:p>
        </p:txBody>
      </p:sp>
      <p:sp>
        <p:nvSpPr>
          <p:cNvPr id="4" name="日付プレースホルダー 3">
            <a:extLst>
              <a:ext uri="{FF2B5EF4-FFF2-40B4-BE49-F238E27FC236}">
                <a16:creationId xmlns:a16="http://schemas.microsoft.com/office/drawing/2014/main" id="{E88511CA-66BE-45B5-8398-D4E12C670ACD}"/>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3562F16-581E-4F31-A30A-D55C4AB845C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A5471AB2-18F6-4FE4-908A-A11BF6D3143B}"/>
              </a:ext>
            </a:extLst>
          </p:cNvPr>
          <p:cNvSpPr>
            <a:spLocks noGrp="1"/>
          </p:cNvSpPr>
          <p:nvPr>
            <p:ph type="sldNum" sz="quarter" idx="4"/>
          </p:nvPr>
        </p:nvSpPr>
        <p:spPr/>
        <p:txBody>
          <a:bodyPr/>
          <a:lstStyle/>
          <a:p>
            <a:fld id="{BD84B515-6EF4-D642-B309-5ED90DAA2A6E}" type="slidenum">
              <a:rPr kumimoji="1" lang="ja-JP" altLang="en-US" smtClean="0"/>
              <a:t>86</a:t>
            </a:fld>
            <a:endParaRPr kumimoji="1" lang="ja-JP" altLang="en-US"/>
          </a:p>
        </p:txBody>
      </p:sp>
    </p:spTree>
    <p:extLst>
      <p:ext uri="{BB962C8B-B14F-4D97-AF65-F5344CB8AC3E}">
        <p14:creationId xmlns:p14="http://schemas.microsoft.com/office/powerpoint/2010/main" val="3944716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87C768-0ABC-45BF-9796-C6EA78F56ACE}"/>
              </a:ext>
            </a:extLst>
          </p:cNvPr>
          <p:cNvSpPr>
            <a:spLocks noGrp="1"/>
          </p:cNvSpPr>
          <p:nvPr>
            <p:ph type="title"/>
          </p:nvPr>
        </p:nvSpPr>
        <p:spPr/>
        <p:txBody>
          <a:bodyPr/>
          <a:lstStyle/>
          <a:p>
            <a:r>
              <a:rPr kumimoji="1" lang="en-US" altLang="ja-JP" dirty="0"/>
              <a:t>More Information</a:t>
            </a:r>
            <a:endParaRPr kumimoji="1" lang="ja-JP" altLang="en-US" dirty="0"/>
          </a:p>
        </p:txBody>
      </p:sp>
      <p:sp>
        <p:nvSpPr>
          <p:cNvPr id="3" name="コンテンツ プレースホルダー 2">
            <a:extLst>
              <a:ext uri="{FF2B5EF4-FFF2-40B4-BE49-F238E27FC236}">
                <a16:creationId xmlns:a16="http://schemas.microsoft.com/office/drawing/2014/main" id="{5E1837A9-5165-4DB9-813B-5794A90C0CEF}"/>
              </a:ext>
            </a:extLst>
          </p:cNvPr>
          <p:cNvSpPr>
            <a:spLocks noGrp="1"/>
          </p:cNvSpPr>
          <p:nvPr>
            <p:ph idx="1"/>
          </p:nvPr>
        </p:nvSpPr>
        <p:spPr/>
        <p:txBody>
          <a:bodyPr/>
          <a:lstStyle/>
          <a:p>
            <a:r>
              <a:rPr kumimoji="1" lang="en-US" altLang="ja-JP" dirty="0" err="1"/>
              <a:t>Qiita</a:t>
            </a:r>
            <a:r>
              <a:rPr kumimoji="1" lang="ja-JP" altLang="en-US" dirty="0"/>
              <a:t>の記事が詳しい</a:t>
            </a:r>
            <a:endParaRPr kumimoji="1" lang="en-US" altLang="ja-JP" dirty="0"/>
          </a:p>
          <a:p>
            <a:pPr lvl="1"/>
            <a:r>
              <a:rPr lang="en-US" altLang="ja-JP" dirty="0">
                <a:hlinkClick r:id="rId2"/>
              </a:rPr>
              <a:t>https://qiita.com/y-tsutsu/items/2ba96b16b220fb5913be</a:t>
            </a:r>
            <a:endParaRPr kumimoji="1" lang="ja-JP" altLang="en-US" dirty="0"/>
          </a:p>
        </p:txBody>
      </p:sp>
      <p:sp>
        <p:nvSpPr>
          <p:cNvPr id="4" name="日付プレースホルダー 3">
            <a:extLst>
              <a:ext uri="{FF2B5EF4-FFF2-40B4-BE49-F238E27FC236}">
                <a16:creationId xmlns:a16="http://schemas.microsoft.com/office/drawing/2014/main" id="{D485D886-F692-45F5-BAD0-1CAA55AE92DF}"/>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8F943D6F-D4F4-4F4B-AC20-618084A293C2}"/>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343D7A1F-70CC-4450-95B9-A98BED5B33D8}"/>
              </a:ext>
            </a:extLst>
          </p:cNvPr>
          <p:cNvSpPr>
            <a:spLocks noGrp="1"/>
          </p:cNvSpPr>
          <p:nvPr>
            <p:ph type="sldNum" sz="quarter" idx="4"/>
          </p:nvPr>
        </p:nvSpPr>
        <p:spPr/>
        <p:txBody>
          <a:bodyPr/>
          <a:lstStyle/>
          <a:p>
            <a:fld id="{BD84B515-6EF4-D642-B309-5ED90DAA2A6E}" type="slidenum">
              <a:rPr kumimoji="1" lang="ja-JP" altLang="en-US" smtClean="0"/>
              <a:t>87</a:t>
            </a:fld>
            <a:endParaRPr kumimoji="1" lang="ja-JP" altLang="en-US"/>
          </a:p>
        </p:txBody>
      </p:sp>
      <p:pic>
        <p:nvPicPr>
          <p:cNvPr id="7" name="図 6">
            <a:extLst>
              <a:ext uri="{FF2B5EF4-FFF2-40B4-BE49-F238E27FC236}">
                <a16:creationId xmlns:a16="http://schemas.microsoft.com/office/drawing/2014/main" id="{E44B722C-5CBF-4819-8D43-546C68C8758C}"/>
              </a:ext>
            </a:extLst>
          </p:cNvPr>
          <p:cNvPicPr>
            <a:picLocks noChangeAspect="1"/>
          </p:cNvPicPr>
          <p:nvPr/>
        </p:nvPicPr>
        <p:blipFill rotWithShape="1">
          <a:blip r:embed="rId3"/>
          <a:srcRect b="18161"/>
          <a:stretch/>
        </p:blipFill>
        <p:spPr>
          <a:xfrm>
            <a:off x="127592" y="2385090"/>
            <a:ext cx="8888816" cy="4091910"/>
          </a:xfrm>
          <a:prstGeom prst="rect">
            <a:avLst/>
          </a:prstGeom>
        </p:spPr>
      </p:pic>
    </p:spTree>
    <p:extLst>
      <p:ext uri="{BB962C8B-B14F-4D97-AF65-F5344CB8AC3E}">
        <p14:creationId xmlns:p14="http://schemas.microsoft.com/office/powerpoint/2010/main" val="25882593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A55D90-8768-4A7A-B54F-B7B916D2F84D}"/>
              </a:ext>
            </a:extLst>
          </p:cNvPr>
          <p:cNvSpPr>
            <a:spLocks noGrp="1"/>
          </p:cNvSpPr>
          <p:nvPr>
            <p:ph type="title"/>
          </p:nvPr>
        </p:nvSpPr>
        <p:spPr/>
        <p:txBody>
          <a:bodyPr/>
          <a:lstStyle/>
          <a:p>
            <a:r>
              <a:rPr lang="ja-JP" altLang="en-US" dirty="0"/>
              <a:t>更新履歴</a:t>
            </a:r>
            <a:endParaRPr kumimoji="1" lang="ja-JP" altLang="en-US" dirty="0"/>
          </a:p>
        </p:txBody>
      </p:sp>
      <p:sp>
        <p:nvSpPr>
          <p:cNvPr id="3" name="コンテンツ プレースホルダー 2">
            <a:extLst>
              <a:ext uri="{FF2B5EF4-FFF2-40B4-BE49-F238E27FC236}">
                <a16:creationId xmlns:a16="http://schemas.microsoft.com/office/drawing/2014/main" id="{5DFB36EB-A2B8-4F14-B253-78F9DA1B45D1}"/>
              </a:ext>
            </a:extLst>
          </p:cNvPr>
          <p:cNvSpPr>
            <a:spLocks noGrp="1"/>
          </p:cNvSpPr>
          <p:nvPr>
            <p:ph idx="1"/>
          </p:nvPr>
        </p:nvSpPr>
        <p:spPr/>
        <p:txBody>
          <a:bodyPr/>
          <a:lstStyle/>
          <a:p>
            <a:r>
              <a:rPr kumimoji="1" lang="en-US" altLang="ja-JP" dirty="0"/>
              <a:t>Ver1.0</a:t>
            </a:r>
            <a:r>
              <a:rPr kumimoji="1" lang="ja-JP" altLang="en-US" dirty="0"/>
              <a:t>：初リリース</a:t>
            </a:r>
          </a:p>
        </p:txBody>
      </p:sp>
      <p:sp>
        <p:nvSpPr>
          <p:cNvPr id="4" name="日付プレースホルダー 3">
            <a:extLst>
              <a:ext uri="{FF2B5EF4-FFF2-40B4-BE49-F238E27FC236}">
                <a16:creationId xmlns:a16="http://schemas.microsoft.com/office/drawing/2014/main" id="{29811E3D-47A9-4BF0-A667-4EF812E66B4B}"/>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E558A739-D854-41D3-89A2-4478825B7A9B}"/>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7016087F-6CDF-4FED-8B8F-C45ACD452C82}"/>
              </a:ext>
            </a:extLst>
          </p:cNvPr>
          <p:cNvSpPr>
            <a:spLocks noGrp="1"/>
          </p:cNvSpPr>
          <p:nvPr>
            <p:ph type="sldNum" sz="quarter" idx="4"/>
          </p:nvPr>
        </p:nvSpPr>
        <p:spPr/>
        <p:txBody>
          <a:bodyPr/>
          <a:lstStyle/>
          <a:p>
            <a:fld id="{BD84B515-6EF4-D642-B309-5ED90DAA2A6E}" type="slidenum">
              <a:rPr kumimoji="1" lang="ja-JP" altLang="en-US" smtClean="0"/>
              <a:t>88</a:t>
            </a:fld>
            <a:endParaRPr kumimoji="1" lang="ja-JP" altLang="en-US"/>
          </a:p>
        </p:txBody>
      </p:sp>
    </p:spTree>
    <p:extLst>
      <p:ext uri="{BB962C8B-B14F-4D97-AF65-F5344CB8AC3E}">
        <p14:creationId xmlns:p14="http://schemas.microsoft.com/office/powerpoint/2010/main" val="41103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1497E4-8C3D-4208-A746-99F1B3CB8DED}"/>
              </a:ext>
            </a:extLst>
          </p:cNvPr>
          <p:cNvSpPr>
            <a:spLocks noGrp="1"/>
          </p:cNvSpPr>
          <p:nvPr>
            <p:ph type="title"/>
          </p:nvPr>
        </p:nvSpPr>
        <p:spPr/>
        <p:txBody>
          <a:bodyPr>
            <a:normAutofit/>
          </a:bodyPr>
          <a:lstStyle/>
          <a:p>
            <a:r>
              <a:rPr lang="en-US" altLang="ja-JP" dirty="0"/>
              <a:t>HIKAKIN</a:t>
            </a:r>
            <a:r>
              <a:rPr lang="ja-JP" altLang="en-US" dirty="0"/>
              <a:t>で学ぶバージョン管理の重要性</a:t>
            </a:r>
            <a:r>
              <a:rPr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F6A7DBC7-3C64-45BD-99F1-DD11515FEC38}"/>
              </a:ext>
            </a:extLst>
          </p:cNvPr>
          <p:cNvSpPr>
            <a:spLocks noGrp="1"/>
          </p:cNvSpPr>
          <p:nvPr>
            <p:ph idx="1"/>
          </p:nvPr>
        </p:nvSpPr>
        <p:spPr/>
        <p:txBody>
          <a:bodyPr/>
          <a:lstStyle/>
          <a:p>
            <a:r>
              <a:rPr kumimoji="1" lang="ja-JP" altLang="en-US" dirty="0"/>
              <a:t>人力でバージョン管理をした結果，どれが本当の最終版か分からなくなってしまった</a:t>
            </a:r>
            <a:r>
              <a:rPr kumimoji="1" lang="en-US" altLang="ja-JP" dirty="0"/>
              <a:t>…</a:t>
            </a:r>
            <a:endParaRPr kumimoji="1" lang="ja-JP" altLang="en-US" dirty="0"/>
          </a:p>
        </p:txBody>
      </p:sp>
      <p:sp>
        <p:nvSpPr>
          <p:cNvPr id="4" name="日付プレースホルダー 3">
            <a:extLst>
              <a:ext uri="{FF2B5EF4-FFF2-40B4-BE49-F238E27FC236}">
                <a16:creationId xmlns:a16="http://schemas.microsoft.com/office/drawing/2014/main" id="{E66FEC1B-E360-4D9E-819D-E07E67D9C90C}"/>
              </a:ext>
            </a:extLst>
          </p:cNvPr>
          <p:cNvSpPr>
            <a:spLocks noGrp="1"/>
          </p:cNvSpPr>
          <p:nvPr>
            <p:ph type="dt" sz="half" idx="10"/>
          </p:nvPr>
        </p:nvSpPr>
        <p:spPr/>
        <p:txBody>
          <a:bodyPr/>
          <a:lstStyle/>
          <a:p>
            <a:r>
              <a:rPr kumimoji="1" lang="en-US" altLang="ja-JP"/>
              <a:t>2019/5/17</a:t>
            </a:r>
            <a:endParaRPr kumimoji="1" lang="ja-JP" altLang="en-US"/>
          </a:p>
        </p:txBody>
      </p:sp>
      <p:sp>
        <p:nvSpPr>
          <p:cNvPr id="5" name="フッター プレースホルダー 4">
            <a:extLst>
              <a:ext uri="{FF2B5EF4-FFF2-40B4-BE49-F238E27FC236}">
                <a16:creationId xmlns:a16="http://schemas.microsoft.com/office/drawing/2014/main" id="{D23A4A56-D694-40A7-8407-E01EF6BFC6E8}"/>
              </a:ext>
            </a:extLst>
          </p:cNvPr>
          <p:cNvSpPr>
            <a:spLocks noGrp="1"/>
          </p:cNvSpPr>
          <p:nvPr>
            <p:ph type="ftr" sz="quarter" idx="11"/>
          </p:nvPr>
        </p:nvSpPr>
        <p:spPr/>
        <p:txBody>
          <a:bodyPr/>
          <a:lstStyle/>
          <a:p>
            <a:r>
              <a:rPr kumimoji="1" lang="en-US" altLang="ja-JP"/>
              <a:t>Git</a:t>
            </a:r>
            <a:r>
              <a:rPr kumimoji="1" lang="ja-JP" altLang="en-US"/>
              <a:t>講習会</a:t>
            </a:r>
          </a:p>
        </p:txBody>
      </p:sp>
      <p:sp>
        <p:nvSpPr>
          <p:cNvPr id="6" name="スライド番号プレースホルダー 5">
            <a:extLst>
              <a:ext uri="{FF2B5EF4-FFF2-40B4-BE49-F238E27FC236}">
                <a16:creationId xmlns:a16="http://schemas.microsoft.com/office/drawing/2014/main" id="{8E96D1D8-8A49-4A18-9A27-D2C916962CD9}"/>
              </a:ext>
            </a:extLst>
          </p:cNvPr>
          <p:cNvSpPr>
            <a:spLocks noGrp="1"/>
          </p:cNvSpPr>
          <p:nvPr>
            <p:ph type="sldNum" sz="quarter" idx="4"/>
          </p:nvPr>
        </p:nvSpPr>
        <p:spPr/>
        <p:txBody>
          <a:bodyPr/>
          <a:lstStyle/>
          <a:p>
            <a:fld id="{BD84B515-6EF4-D642-B309-5ED90DAA2A6E}" type="slidenum">
              <a:rPr kumimoji="1" lang="ja-JP" altLang="en-US" smtClean="0"/>
              <a:t>9</a:t>
            </a:fld>
            <a:endParaRPr kumimoji="1" lang="ja-JP" altLang="en-US"/>
          </a:p>
        </p:txBody>
      </p:sp>
      <p:pic>
        <p:nvPicPr>
          <p:cNvPr id="9" name="図 8">
            <a:extLst>
              <a:ext uri="{FF2B5EF4-FFF2-40B4-BE49-F238E27FC236}">
                <a16:creationId xmlns:a16="http://schemas.microsoft.com/office/drawing/2014/main" id="{7383DE7E-8190-4B04-9CC2-DAC251E5A352}"/>
              </a:ext>
            </a:extLst>
          </p:cNvPr>
          <p:cNvPicPr>
            <a:picLocks noChangeAspect="1"/>
          </p:cNvPicPr>
          <p:nvPr/>
        </p:nvPicPr>
        <p:blipFill>
          <a:blip r:embed="rId3"/>
          <a:stretch>
            <a:fillRect/>
          </a:stretch>
        </p:blipFill>
        <p:spPr>
          <a:xfrm>
            <a:off x="2835142" y="2610579"/>
            <a:ext cx="3494982" cy="4115234"/>
          </a:xfrm>
          <a:prstGeom prst="rect">
            <a:avLst/>
          </a:prstGeom>
        </p:spPr>
      </p:pic>
      <p:grpSp>
        <p:nvGrpSpPr>
          <p:cNvPr id="13" name="グループ化 12">
            <a:extLst>
              <a:ext uri="{FF2B5EF4-FFF2-40B4-BE49-F238E27FC236}">
                <a16:creationId xmlns:a16="http://schemas.microsoft.com/office/drawing/2014/main" id="{49F5D8EC-69CF-4AF7-B85C-F297E5A778EE}"/>
              </a:ext>
            </a:extLst>
          </p:cNvPr>
          <p:cNvGrpSpPr/>
          <p:nvPr/>
        </p:nvGrpSpPr>
        <p:grpSpPr>
          <a:xfrm>
            <a:off x="253245" y="2716540"/>
            <a:ext cx="2820910" cy="2661513"/>
            <a:chOff x="253245" y="2716540"/>
            <a:chExt cx="2820910" cy="2661513"/>
          </a:xfrm>
        </p:grpSpPr>
        <p:pic>
          <p:nvPicPr>
            <p:cNvPr id="11" name="図 10">
              <a:extLst>
                <a:ext uri="{FF2B5EF4-FFF2-40B4-BE49-F238E27FC236}">
                  <a16:creationId xmlns:a16="http://schemas.microsoft.com/office/drawing/2014/main" id="{7219C3D7-BE12-4FBA-8DEB-BF61DD94D23C}"/>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2" name="テキスト ボックス 11">
              <a:extLst>
                <a:ext uri="{FF2B5EF4-FFF2-40B4-BE49-F238E27FC236}">
                  <a16:creationId xmlns:a16="http://schemas.microsoft.com/office/drawing/2014/main" id="{08393489-9C5B-42BB-BE7D-6FA220AF738B}"/>
                </a:ext>
              </a:extLst>
            </p:cNvPr>
            <p:cNvSpPr txBox="1"/>
            <p:nvPr/>
          </p:nvSpPr>
          <p:spPr>
            <a:xfrm>
              <a:off x="508140" y="5008721"/>
              <a:ext cx="2311120" cy="369332"/>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endParaRPr kumimoji="1" lang="ja-JP" altLang="en-US" dirty="0"/>
            </a:p>
          </p:txBody>
        </p:sp>
      </p:grpSp>
      <p:grpSp>
        <p:nvGrpSpPr>
          <p:cNvPr id="14" name="グループ化 13">
            <a:extLst>
              <a:ext uri="{FF2B5EF4-FFF2-40B4-BE49-F238E27FC236}">
                <a16:creationId xmlns:a16="http://schemas.microsoft.com/office/drawing/2014/main" id="{860CBAFF-75BF-48AC-A181-367E02ADCB81}"/>
              </a:ext>
            </a:extLst>
          </p:cNvPr>
          <p:cNvGrpSpPr/>
          <p:nvPr/>
        </p:nvGrpSpPr>
        <p:grpSpPr>
          <a:xfrm>
            <a:off x="5761759" y="2294510"/>
            <a:ext cx="1753580" cy="1794235"/>
            <a:chOff x="253245" y="2716540"/>
            <a:chExt cx="2820910" cy="2886310"/>
          </a:xfrm>
        </p:grpSpPr>
        <p:pic>
          <p:nvPicPr>
            <p:cNvPr id="15" name="図 14">
              <a:extLst>
                <a:ext uri="{FF2B5EF4-FFF2-40B4-BE49-F238E27FC236}">
                  <a16:creationId xmlns:a16="http://schemas.microsoft.com/office/drawing/2014/main" id="{245DDFF4-80AB-4DB8-9E4B-E334006430A5}"/>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6" name="テキスト ボックス 15">
              <a:extLst>
                <a:ext uri="{FF2B5EF4-FFF2-40B4-BE49-F238E27FC236}">
                  <a16:creationId xmlns:a16="http://schemas.microsoft.com/office/drawing/2014/main" id="{91D46AAE-63E2-4101-92D5-93778F2545DD}"/>
                </a:ext>
              </a:extLst>
            </p:cNvPr>
            <p:cNvSpPr txBox="1"/>
            <p:nvPr/>
          </p:nvSpPr>
          <p:spPr>
            <a:xfrm>
              <a:off x="455378" y="5008721"/>
              <a:ext cx="2416645" cy="594129"/>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r>
                <a:rPr lang="en-US" altLang="ja-JP" dirty="0"/>
                <a:t>02</a:t>
              </a:r>
              <a:endParaRPr kumimoji="1" lang="ja-JP" altLang="en-US" dirty="0"/>
            </a:p>
          </p:txBody>
        </p:sp>
      </p:grpSp>
      <p:grpSp>
        <p:nvGrpSpPr>
          <p:cNvPr id="17" name="グループ化 16">
            <a:extLst>
              <a:ext uri="{FF2B5EF4-FFF2-40B4-BE49-F238E27FC236}">
                <a16:creationId xmlns:a16="http://schemas.microsoft.com/office/drawing/2014/main" id="{6CDADE8F-471A-4E97-B717-9FE37AAEB1C4}"/>
              </a:ext>
            </a:extLst>
          </p:cNvPr>
          <p:cNvGrpSpPr/>
          <p:nvPr/>
        </p:nvGrpSpPr>
        <p:grpSpPr>
          <a:xfrm>
            <a:off x="7409748" y="2294510"/>
            <a:ext cx="1753580" cy="1794235"/>
            <a:chOff x="253245" y="2716540"/>
            <a:chExt cx="2820910" cy="2886310"/>
          </a:xfrm>
        </p:grpSpPr>
        <p:pic>
          <p:nvPicPr>
            <p:cNvPr id="18" name="図 17">
              <a:extLst>
                <a:ext uri="{FF2B5EF4-FFF2-40B4-BE49-F238E27FC236}">
                  <a16:creationId xmlns:a16="http://schemas.microsoft.com/office/drawing/2014/main" id="{1AD672C1-3109-46E6-9CFC-1C14FC7A4D0C}"/>
                </a:ext>
              </a:extLst>
            </p:cNvPr>
            <p:cNvPicPr>
              <a:picLocks noChangeAspect="1"/>
            </p:cNvPicPr>
            <p:nvPr/>
          </p:nvPicPr>
          <p:blipFill>
            <a:blip r:embed="rId4"/>
            <a:stretch>
              <a:fillRect/>
            </a:stretch>
          </p:blipFill>
          <p:spPr>
            <a:xfrm>
              <a:off x="253245" y="2716540"/>
              <a:ext cx="2820910" cy="2361938"/>
            </a:xfrm>
            <a:prstGeom prst="rect">
              <a:avLst/>
            </a:prstGeom>
          </p:spPr>
        </p:pic>
        <p:sp>
          <p:nvSpPr>
            <p:cNvPr id="19" name="テキスト ボックス 18">
              <a:extLst>
                <a:ext uri="{FF2B5EF4-FFF2-40B4-BE49-F238E27FC236}">
                  <a16:creationId xmlns:a16="http://schemas.microsoft.com/office/drawing/2014/main" id="{3CE81496-D7BA-43AB-A025-BBB43D940E57}"/>
                </a:ext>
              </a:extLst>
            </p:cNvPr>
            <p:cNvSpPr txBox="1"/>
            <p:nvPr/>
          </p:nvSpPr>
          <p:spPr>
            <a:xfrm>
              <a:off x="455378" y="5008721"/>
              <a:ext cx="2416645" cy="594129"/>
            </a:xfrm>
            <a:prstGeom prst="rect">
              <a:avLst/>
            </a:prstGeom>
            <a:noFill/>
          </p:spPr>
          <p:txBody>
            <a:bodyPr wrap="square" rtlCol="0">
              <a:spAutoFit/>
            </a:bodyPr>
            <a:lstStyle/>
            <a:p>
              <a:pPr algn="ctr"/>
              <a:r>
                <a:rPr lang="ja-JP" altLang="en-US" dirty="0"/>
                <a:t>新</a:t>
              </a:r>
              <a:r>
                <a:rPr lang="en-US" altLang="ja-JP" dirty="0"/>
                <a:t>OP </a:t>
              </a:r>
              <a:r>
                <a:rPr lang="ja-JP" altLang="en-US" dirty="0"/>
                <a:t>最終</a:t>
              </a:r>
              <a:r>
                <a:rPr lang="en-US" altLang="ja-JP" dirty="0"/>
                <a:t>03</a:t>
              </a:r>
              <a:endParaRPr kumimoji="1" lang="ja-JP" altLang="en-US" dirty="0"/>
            </a:p>
          </p:txBody>
        </p:sp>
      </p:grpSp>
    </p:spTree>
    <p:extLst>
      <p:ext uri="{BB962C8B-B14F-4D97-AF65-F5344CB8AC3E}">
        <p14:creationId xmlns:p14="http://schemas.microsoft.com/office/powerpoint/2010/main" val="2608328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zushi_tem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enta_version">
      <a:majorFont>
        <a:latin typeface="Segoe UI"/>
        <a:ea typeface="メイリオ"/>
        <a:cs typeface=""/>
      </a:majorFont>
      <a:minorFont>
        <a:latin typeface="Segoe UI"/>
        <a:ea typeface="メイリオ"/>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ci16kai2.pptx" id="{F378978A-CA2F-D947-9772-A1BC1EA73B0C}" vid="{27DFFF87-3D99-5641-9763-BC5506FBC157}"/>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16kai2.pptx" id="{F378978A-CA2F-D947-9772-A1BC1EA73B0C}" vid="{0A682282-D851-874D-ADD9-9239E6420AA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kazushi_temp2</Template>
  <TotalTime>3903</TotalTime>
  <Words>3517</Words>
  <Application>Microsoft Office PowerPoint</Application>
  <PresentationFormat>画面に合わせる (4:3)</PresentationFormat>
  <Paragraphs>816</Paragraphs>
  <Slides>88</Slides>
  <Notes>11</Notes>
  <HiddenSlides>0</HiddenSlides>
  <MMClips>0</MMClips>
  <ScaleCrop>false</ScaleCrop>
  <HeadingPairs>
    <vt:vector size="6" baseType="variant">
      <vt:variant>
        <vt:lpstr>使用されているフォント</vt:lpstr>
      </vt:variant>
      <vt:variant>
        <vt:i4>4</vt:i4>
      </vt:variant>
      <vt:variant>
        <vt:lpstr>テーマ</vt:lpstr>
      </vt:variant>
      <vt:variant>
        <vt:i4>2</vt:i4>
      </vt:variant>
      <vt:variant>
        <vt:lpstr>スライド タイトル</vt:lpstr>
      </vt:variant>
      <vt:variant>
        <vt:i4>88</vt:i4>
      </vt:variant>
    </vt:vector>
  </HeadingPairs>
  <TitlesOfParts>
    <vt:vector size="94" baseType="lpstr">
      <vt:lpstr>Arial</vt:lpstr>
      <vt:lpstr>Calibri</vt:lpstr>
      <vt:lpstr>Calibri Light</vt:lpstr>
      <vt:lpstr>Segoe UI</vt:lpstr>
      <vt:lpstr>kazushi_temp</vt:lpstr>
      <vt:lpstr>デザインの設定</vt:lpstr>
      <vt:lpstr>Gitでバージョン管理をしてみよう！</vt:lpstr>
      <vt:lpstr>はじめに</vt:lpstr>
      <vt:lpstr>アウトライン</vt:lpstr>
      <vt:lpstr>アウトライン</vt:lpstr>
      <vt:lpstr>Gitとは</vt:lpstr>
      <vt:lpstr>GitとGitHub</vt:lpstr>
      <vt:lpstr>バージョン管理（ツール）って必要？</vt:lpstr>
      <vt:lpstr>HIKAKINで学ぶバージョン管理の重要性(1/2)</vt:lpstr>
      <vt:lpstr>HIKAKINで学ぶバージョン管理の重要性(2/2)</vt:lpstr>
      <vt:lpstr>人力バージョン管理</vt:lpstr>
      <vt:lpstr>こうなる前にバージョン管理ツールを使おう</vt:lpstr>
      <vt:lpstr>アウトライン</vt:lpstr>
      <vt:lpstr>Gitの基礎</vt:lpstr>
      <vt:lpstr>Gitの設定</vt:lpstr>
      <vt:lpstr>Gitの設定は~/.gitconfigにある</vt:lpstr>
      <vt:lpstr>リポジトリを作る</vt:lpstr>
      <vt:lpstr>リポジトリに追加するファイルを作る</vt:lpstr>
      <vt:lpstr>PowerPoint プレゼンテーション</vt:lpstr>
      <vt:lpstr>実はここにファイルが置いてあります</vt:lpstr>
      <vt:lpstr>プログラムの動作チェック</vt:lpstr>
      <vt:lpstr>リポジトリの状態を確認する</vt:lpstr>
      <vt:lpstr>git statusの表示はどういう意味？</vt:lpstr>
      <vt:lpstr>ステージングエリア</vt:lpstr>
      <vt:lpstr>ステージングエリアにファイルを追加する</vt:lpstr>
      <vt:lpstr>git addでステージングエリアに追加する</vt:lpstr>
      <vt:lpstr>git addでステージングエリアに追加する（続）</vt:lpstr>
      <vt:lpstr>git statusの表示はどういう意味？</vt:lpstr>
      <vt:lpstr>リポジトリにファイルを記録する</vt:lpstr>
      <vt:lpstr>注意：commit時に-mを付けない場合</vt:lpstr>
      <vt:lpstr>git statusの表示はどういう意味？</vt:lpstr>
      <vt:lpstr>コミットログを確認する</vt:lpstr>
      <vt:lpstr>ざっと簡単なコミットログを見たい</vt:lpstr>
      <vt:lpstr>.gitignoreで中間ファイルを無視する</vt:lpstr>
      <vt:lpstr>.gitignoreを書く</vt:lpstr>
      <vt:lpstr>新しいバージョンのファイルを作る</vt:lpstr>
      <vt:lpstr>PowerPoint プレゼンテーション</vt:lpstr>
      <vt:lpstr>新しいバージョンのファイルをcommitをする</vt:lpstr>
      <vt:lpstr>過去に戻って歴史を修正する</vt:lpstr>
      <vt:lpstr>git reset：使い方１</vt:lpstr>
      <vt:lpstr>git reset：使い方２</vt:lpstr>
      <vt:lpstr>新しくファイルを追加する</vt:lpstr>
      <vt:lpstr>注意事項</vt:lpstr>
      <vt:lpstr>本章のまとめ</vt:lpstr>
      <vt:lpstr>アウトライン</vt:lpstr>
      <vt:lpstr>リモートリポジトリ</vt:lpstr>
      <vt:lpstr>Githubにリポジトリを作る</vt:lpstr>
      <vt:lpstr>リポジトリ名と説明を書く</vt:lpstr>
      <vt:lpstr>Githubにリポジトリが出来ました！</vt:lpstr>
      <vt:lpstr>ローカルリポジトリをアップロードする</vt:lpstr>
      <vt:lpstr>アップロードの様子</vt:lpstr>
      <vt:lpstr>プロキシの設定</vt:lpstr>
      <vt:lpstr>Githubにリポジトリを見に行こう！</vt:lpstr>
      <vt:lpstr>すでにあるリポジトリをダウンロードする</vt:lpstr>
      <vt:lpstr>ローカルの変更をリモートに反映する(1/2)</vt:lpstr>
      <vt:lpstr>ローカルの変更をリモートに反映する(2/2)</vt:lpstr>
      <vt:lpstr>リモートの変更をローカルに反映する(1/3)</vt:lpstr>
      <vt:lpstr>リモートの変更をローカルに反映する(2/3)</vt:lpstr>
      <vt:lpstr>リモートの変更をローカルに反映する(3/3)</vt:lpstr>
      <vt:lpstr>本章のまとめ</vt:lpstr>
      <vt:lpstr>アウトライン</vt:lpstr>
      <vt:lpstr>branchを使って開発を分担する</vt:lpstr>
      <vt:lpstr>branchを見る</vt:lpstr>
      <vt:lpstr>リポジトリをbranchで分ける</vt:lpstr>
      <vt:lpstr>developブランチで開発する</vt:lpstr>
      <vt:lpstr>ブランチとコミットの様子</vt:lpstr>
      <vt:lpstr>masterにdevelopの変更を統合する</vt:lpstr>
      <vt:lpstr>ブランチとコミットの様子</vt:lpstr>
      <vt:lpstr>変更元のブランチが変更されていたら？</vt:lpstr>
      <vt:lpstr>git rebaseされたブランチ</vt:lpstr>
      <vt:lpstr>変更は時にコンフリクトする</vt:lpstr>
      <vt:lpstr>コンフリクトさせる</vt:lpstr>
      <vt:lpstr>developブランチのマージ</vt:lpstr>
      <vt:lpstr>developブランチのマージ後</vt:lpstr>
      <vt:lpstr>develop2ブランチのマージ</vt:lpstr>
      <vt:lpstr>コンフリクトが起きたファイルを修正する</vt:lpstr>
      <vt:lpstr>差分を見る</vt:lpstr>
      <vt:lpstr>修正をコミットする(1/2)</vt:lpstr>
      <vt:lpstr>修正をコミットする(2/2)</vt:lpstr>
      <vt:lpstr>リモートリポジトリにブランチをpushする</vt:lpstr>
      <vt:lpstr>本章のまとめ</vt:lpstr>
      <vt:lpstr>アウトライン</vt:lpstr>
      <vt:lpstr>おまけ）VSCodeでGitしよう</vt:lpstr>
      <vt:lpstr>Git Historyをインストールする</vt:lpstr>
      <vt:lpstr>新しくリポジトリを作ってみよう(git init)</vt:lpstr>
      <vt:lpstr>ステージングエリアにファイルを追加(git add)</vt:lpstr>
      <vt:lpstr>コミットする(git commit)</vt:lpstr>
      <vt:lpstr>More Information</vt:lpstr>
      <vt:lpstr>更新履歴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新井 健太</cp:lastModifiedBy>
  <cp:revision>726</cp:revision>
  <dcterms:created xsi:type="dcterms:W3CDTF">2016-08-22T05:11:30Z</dcterms:created>
  <dcterms:modified xsi:type="dcterms:W3CDTF">2020-04-04T05:22:53Z</dcterms:modified>
</cp:coreProperties>
</file>